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0"/>
  </p:notes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76" r:id="rId66"/>
    <p:sldId id="277" r:id="rId67"/>
    <p:sldId id="278" r:id="rId68"/>
    <p:sldId id="279" r:id="rId69"/>
    <p:sldId id="280" r:id="rId70"/>
    <p:sldId id="281" r:id="rId71"/>
    <p:sldId id="282" r:id="rId72"/>
    <p:sldId id="283" r:id="rId73"/>
    <p:sldId id="284" r:id="rId74"/>
    <p:sldId id="285" r:id="rId75"/>
    <p:sldId id="286" r:id="rId76"/>
    <p:sldId id="287" r:id="rId77"/>
    <p:sldId id="288" r:id="rId78"/>
    <p:sldId id="289" r:id="rId7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Public Sans" charset="1" panose="00000000000000000000"/>
      <p:regular r:id="rId18"/>
    </p:embeddedFont>
    <p:embeddedFont>
      <p:font typeface="Public Sans Bold" charset="1" panose="00000000000000000000"/>
      <p:regular r:id="rId19"/>
    </p:embeddedFont>
    <p:embeddedFont>
      <p:font typeface="Public Sans Italics" charset="1" panose="00000000000000000000"/>
      <p:regular r:id="rId20"/>
    </p:embeddedFont>
    <p:embeddedFont>
      <p:font typeface="Public Sans Bold Italics" charset="1" panose="00000000000000000000"/>
      <p:regular r:id="rId21"/>
    </p:embeddedFont>
    <p:embeddedFont>
      <p:font typeface="Public Sans Thin" charset="1" panose="00000000000000000000"/>
      <p:regular r:id="rId22"/>
    </p:embeddedFont>
    <p:embeddedFont>
      <p:font typeface="Public Sans Thin Italics" charset="1" panose="00000000000000000000"/>
      <p:regular r:id="rId23"/>
    </p:embeddedFont>
    <p:embeddedFont>
      <p:font typeface="Public Sans Medium" charset="1" panose="00000000000000000000"/>
      <p:regular r:id="rId24"/>
    </p:embeddedFont>
    <p:embeddedFont>
      <p:font typeface="Public Sans Medium Italics" charset="1" panose="00000000000000000000"/>
      <p:regular r:id="rId25"/>
    </p:embeddedFont>
    <p:embeddedFont>
      <p:font typeface="Public Sans Heavy" charset="1" panose="00000000000000000000"/>
      <p:regular r:id="rId26"/>
    </p:embeddedFont>
    <p:embeddedFont>
      <p:font typeface="Public Sans Heavy Italics" charset="1" panose="00000000000000000000"/>
      <p:regular r:id="rId27"/>
    </p:embeddedFont>
    <p:embeddedFont>
      <p:font typeface="Poppins" charset="1" panose="00000500000000000000"/>
      <p:regular r:id="rId28"/>
    </p:embeddedFont>
    <p:embeddedFont>
      <p:font typeface="Poppins Bold" charset="1" panose="00000800000000000000"/>
      <p:regular r:id="rId29"/>
    </p:embeddedFont>
    <p:embeddedFont>
      <p:font typeface="Poppins Italics" charset="1" panose="00000500000000000000"/>
      <p:regular r:id="rId30"/>
    </p:embeddedFont>
    <p:embeddedFont>
      <p:font typeface="Poppins Bold Italics" charset="1" panose="00000800000000000000"/>
      <p:regular r:id="rId31"/>
    </p:embeddedFont>
    <p:embeddedFont>
      <p:font typeface="Poppins Thin" charset="1" panose="00000300000000000000"/>
      <p:regular r:id="rId32"/>
    </p:embeddedFont>
    <p:embeddedFont>
      <p:font typeface="Poppins Thin Italics" charset="1" panose="00000300000000000000"/>
      <p:regular r:id="rId33"/>
    </p:embeddedFont>
    <p:embeddedFont>
      <p:font typeface="Poppins Extra-Light" charset="1" panose="00000300000000000000"/>
      <p:regular r:id="rId34"/>
    </p:embeddedFont>
    <p:embeddedFont>
      <p:font typeface="Poppins Extra-Light Italics" charset="1" panose="00000300000000000000"/>
      <p:regular r:id="rId35"/>
    </p:embeddedFont>
    <p:embeddedFont>
      <p:font typeface="Poppins Light" charset="1" panose="00000400000000000000"/>
      <p:regular r:id="rId36"/>
    </p:embeddedFont>
    <p:embeddedFont>
      <p:font typeface="Poppins Light Italics" charset="1" panose="00000400000000000000"/>
      <p:regular r:id="rId37"/>
    </p:embeddedFont>
    <p:embeddedFont>
      <p:font typeface="Poppins Medium" charset="1" panose="00000600000000000000"/>
      <p:regular r:id="rId38"/>
    </p:embeddedFont>
    <p:embeddedFont>
      <p:font typeface="Poppins Medium Italics" charset="1" panose="00000600000000000000"/>
      <p:regular r:id="rId39"/>
    </p:embeddedFont>
    <p:embeddedFont>
      <p:font typeface="Poppins Semi-Bold" charset="1" panose="00000700000000000000"/>
      <p:regular r:id="rId40"/>
    </p:embeddedFont>
    <p:embeddedFont>
      <p:font typeface="Poppins Semi-Bold Italics" charset="1" panose="00000700000000000000"/>
      <p:regular r:id="rId41"/>
    </p:embeddedFont>
    <p:embeddedFont>
      <p:font typeface="Poppins Ultra-Bold" charset="1" panose="00000900000000000000"/>
      <p:regular r:id="rId42"/>
    </p:embeddedFont>
    <p:embeddedFont>
      <p:font typeface="Poppins Ultra-Bold Italics" charset="1" panose="00000900000000000000"/>
      <p:regular r:id="rId43"/>
    </p:embeddedFont>
    <p:embeddedFont>
      <p:font typeface="Poppins Heavy" charset="1" panose="00000A00000000000000"/>
      <p:regular r:id="rId44"/>
    </p:embeddedFont>
    <p:embeddedFont>
      <p:font typeface="Poppins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19.xml" Type="http://schemas.openxmlformats.org/officeDocument/2006/relationships/notesSlide"/><Relationship Id="rId101" Target="notesSlides/notesSlide20.xml" Type="http://schemas.openxmlformats.org/officeDocument/2006/relationships/notesSlide"/><Relationship Id="rId102" Target="notesSlides/notesSlide21.xml" Type="http://schemas.openxmlformats.org/officeDocument/2006/relationships/notesSlide"/><Relationship Id="rId103" Target="notesSlides/notesSlide22.xml" Type="http://schemas.openxmlformats.org/officeDocument/2006/relationships/notesSlide"/><Relationship Id="rId104" Target="notesSlides/notesSlide23.xml" Type="http://schemas.openxmlformats.org/officeDocument/2006/relationships/notesSlide"/><Relationship Id="rId105" Target="notesSlides/notesSlide24.xml" Type="http://schemas.openxmlformats.org/officeDocument/2006/relationships/notesSlide"/><Relationship Id="rId106" Target="notesSlides/notesSlide25.xml" Type="http://schemas.openxmlformats.org/officeDocument/2006/relationships/notesSlide"/><Relationship Id="rId107" Target="notesSlides/notesSlide26.xml" Type="http://schemas.openxmlformats.org/officeDocument/2006/relationships/notesSlide"/><Relationship Id="rId108" Target="notesSlides/notesSlide27.xml" Type="http://schemas.openxmlformats.org/officeDocument/2006/relationships/notesSlide"/><Relationship Id="rId109" Target="notesSlides/notesSlide28.xml" Type="http://schemas.openxmlformats.org/officeDocument/2006/relationships/notesSlide"/><Relationship Id="rId11" Target="fonts/font11.fntdata" Type="http://schemas.openxmlformats.org/officeDocument/2006/relationships/font"/><Relationship Id="rId110" Target="notesSlides/notesSlide29.xml" Type="http://schemas.openxmlformats.org/officeDocument/2006/relationships/notesSlide"/><Relationship Id="rId111" Target="notesSlides/notesSlide30.xml" Type="http://schemas.openxmlformats.org/officeDocument/2006/relationships/note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66" Target="slides/slide21.xml" Type="http://schemas.openxmlformats.org/officeDocument/2006/relationships/slide"/><Relationship Id="rId67" Target="slides/slide22.xml" Type="http://schemas.openxmlformats.org/officeDocument/2006/relationships/slide"/><Relationship Id="rId68" Target="slides/slide23.xml" Type="http://schemas.openxmlformats.org/officeDocument/2006/relationships/slide"/><Relationship Id="rId69" Target="slides/slide24.xml" Type="http://schemas.openxmlformats.org/officeDocument/2006/relationships/slide"/><Relationship Id="rId7" Target="fonts/font7.fntdata" Type="http://schemas.openxmlformats.org/officeDocument/2006/relationships/font"/><Relationship Id="rId70" Target="slides/slide25.xml" Type="http://schemas.openxmlformats.org/officeDocument/2006/relationships/slide"/><Relationship Id="rId71" Target="slides/slide26.xml" Type="http://schemas.openxmlformats.org/officeDocument/2006/relationships/slide"/><Relationship Id="rId72" Target="slides/slide27.xml" Type="http://schemas.openxmlformats.org/officeDocument/2006/relationships/slide"/><Relationship Id="rId73" Target="slides/slide28.xml" Type="http://schemas.openxmlformats.org/officeDocument/2006/relationships/slide"/><Relationship Id="rId74" Target="slides/slide29.xml" Type="http://schemas.openxmlformats.org/officeDocument/2006/relationships/slide"/><Relationship Id="rId75" Target="slides/slide30.xml" Type="http://schemas.openxmlformats.org/officeDocument/2006/relationships/slide"/><Relationship Id="rId76" Target="slides/slide31.xml" Type="http://schemas.openxmlformats.org/officeDocument/2006/relationships/slide"/><Relationship Id="rId77" Target="slides/slide32.xml" Type="http://schemas.openxmlformats.org/officeDocument/2006/relationships/slide"/><Relationship Id="rId78" Target="slides/slide33.xml" Type="http://schemas.openxmlformats.org/officeDocument/2006/relationships/slide"/><Relationship Id="rId79" Target="slides/slide34.xml" Type="http://schemas.openxmlformats.org/officeDocument/2006/relationships/slide"/><Relationship Id="rId8" Target="fonts/font8.fntdata" Type="http://schemas.openxmlformats.org/officeDocument/2006/relationships/font"/><Relationship Id="rId80" Target="notesMasters/notesMaster1.xml" Type="http://schemas.openxmlformats.org/officeDocument/2006/relationships/notesMaster"/><Relationship Id="rId81" Target="theme/theme2.xml" Type="http://schemas.openxmlformats.org/officeDocument/2006/relationships/theme"/><Relationship Id="rId82" Target="notesSlides/notesSlide1.xml" Type="http://schemas.openxmlformats.org/officeDocument/2006/relationships/notesSlide"/><Relationship Id="rId83" Target="notesSlides/notesSlide2.xml" Type="http://schemas.openxmlformats.org/officeDocument/2006/relationships/notesSlide"/><Relationship Id="rId84" Target="notesSlides/notesSlide3.xml" Type="http://schemas.openxmlformats.org/officeDocument/2006/relationships/notesSlide"/><Relationship Id="rId85" Target="notesSlides/notesSlide4.xml" Type="http://schemas.openxmlformats.org/officeDocument/2006/relationships/notesSlide"/><Relationship Id="rId86" Target="notesSlides/notesSlide5.xml" Type="http://schemas.openxmlformats.org/officeDocument/2006/relationships/notesSlide"/><Relationship Id="rId87" Target="notesSlides/notesSlide6.xml" Type="http://schemas.openxmlformats.org/officeDocument/2006/relationships/notesSlide"/><Relationship Id="rId88" Target="notesSlides/notesSlide7.xml" Type="http://schemas.openxmlformats.org/officeDocument/2006/relationships/notesSlide"/><Relationship Id="rId89" Target="notesSlides/notesSlide8.xml" Type="http://schemas.openxmlformats.org/officeDocument/2006/relationships/notesSlide"/><Relationship Id="rId9" Target="fonts/font9.fntdata" Type="http://schemas.openxmlformats.org/officeDocument/2006/relationships/font"/><Relationship Id="rId90" Target="notesSlides/notesSlide9.xml" Type="http://schemas.openxmlformats.org/officeDocument/2006/relationships/notesSlide"/><Relationship Id="rId91" Target="notesSlides/notesSlide10.xml" Type="http://schemas.openxmlformats.org/officeDocument/2006/relationships/notesSlide"/><Relationship Id="rId92" Target="notesSlides/notesSlide11.xml" Type="http://schemas.openxmlformats.org/officeDocument/2006/relationships/notesSlide"/><Relationship Id="rId93" Target="notesSlides/notesSlide12.xml" Type="http://schemas.openxmlformats.org/officeDocument/2006/relationships/notesSlide"/><Relationship Id="rId94" Target="notesSlides/notesSlide13.xml" Type="http://schemas.openxmlformats.org/officeDocument/2006/relationships/notesSlide"/><Relationship Id="rId95" Target="notesSlides/notesSlide14.xml" Type="http://schemas.openxmlformats.org/officeDocument/2006/relationships/notesSlide"/><Relationship Id="rId96" Target="notesSlides/notesSlide15.xml" Type="http://schemas.openxmlformats.org/officeDocument/2006/relationships/notesSlide"/><Relationship Id="rId97" Target="notesSlides/notesSlide16.xml" Type="http://schemas.openxmlformats.org/officeDocument/2006/relationships/notesSlide"/><Relationship Id="rId98" Target="notesSlides/notesSlide17.xml" Type="http://schemas.openxmlformats.org/officeDocument/2006/relationships/notesSlide"/><Relationship Id="rId99" Target="notesSlides/notesSlide18.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1.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svg" Type="http://schemas.openxmlformats.org/officeDocument/2006/relationships/image"/><Relationship Id="rId11" Target="../media/image107.png" Type="http://schemas.openxmlformats.org/officeDocument/2006/relationships/image"/><Relationship Id="rId12" Target="../media/image108.svg" Type="http://schemas.openxmlformats.org/officeDocument/2006/relationships/image"/><Relationship Id="rId13" Target="../media/image109.png" Type="http://schemas.openxmlformats.org/officeDocument/2006/relationships/image"/><Relationship Id="rId2" Target="../notesSlides/notesSlide10.xml" Type="http://schemas.openxmlformats.org/officeDocument/2006/relationships/notesSlide"/><Relationship Id="rId3" Target="../media/image1.png" Type="http://schemas.openxmlformats.org/officeDocument/2006/relationships/image"/><Relationship Id="rId4" Target="../media/image101.png" Type="http://schemas.openxmlformats.org/officeDocument/2006/relationships/image"/><Relationship Id="rId5" Target="../media/image102.svg" Type="http://schemas.openxmlformats.org/officeDocument/2006/relationships/image"/><Relationship Id="rId6" Target="../media/image6.png" Type="http://schemas.openxmlformats.org/officeDocument/2006/relationships/image"/><Relationship Id="rId7" Target="../media/image103.png" Type="http://schemas.openxmlformats.org/officeDocument/2006/relationships/image"/><Relationship Id="rId8" Target="../media/image104.svg" Type="http://schemas.openxmlformats.org/officeDocument/2006/relationships/image"/><Relationship Id="rId9" Target="../media/image10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11" Target="../media/image115.svg" Type="http://schemas.openxmlformats.org/officeDocument/2006/relationships/image"/><Relationship Id="rId12" Target="../media/image116.png" Type="http://schemas.openxmlformats.org/officeDocument/2006/relationships/image"/><Relationship Id="rId2" Target="../notesSlides/notesSlide11.xml" Type="http://schemas.openxmlformats.org/officeDocument/2006/relationships/notesSlide"/><Relationship Id="rId3" Target="../media/image6.pn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112.png" Type="http://schemas.openxmlformats.org/officeDocument/2006/relationships/image"/><Relationship Id="rId9" Target="../media/image1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11" Target="../media/image115.svg" Type="http://schemas.openxmlformats.org/officeDocument/2006/relationships/image"/><Relationship Id="rId12" Target="../media/image117.png" Type="http://schemas.openxmlformats.org/officeDocument/2006/relationships/image"/><Relationship Id="rId13" Target="../media/image118.png" Type="http://schemas.openxmlformats.org/officeDocument/2006/relationships/image"/><Relationship Id="rId2" Target="../notesSlides/notesSlide12.xml" Type="http://schemas.openxmlformats.org/officeDocument/2006/relationships/notesSlide"/><Relationship Id="rId3" Target="../media/image6.pn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112.png" Type="http://schemas.openxmlformats.org/officeDocument/2006/relationships/image"/><Relationship Id="rId9" Target="../media/image11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11" Target="../media/image115.svg" Type="http://schemas.openxmlformats.org/officeDocument/2006/relationships/image"/><Relationship Id="rId2" Target="../notesSlides/notesSlide13.xml" Type="http://schemas.openxmlformats.org/officeDocument/2006/relationships/notesSlide"/><Relationship Id="rId3" Target="../media/image6.pn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112.png" Type="http://schemas.openxmlformats.org/officeDocument/2006/relationships/image"/><Relationship Id="rId9" Target="../media/image11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11" Target="../media/image115.svg" Type="http://schemas.openxmlformats.org/officeDocument/2006/relationships/image"/><Relationship Id="rId12" Target="../media/image119.png" Type="http://schemas.openxmlformats.org/officeDocument/2006/relationships/image"/><Relationship Id="rId13" Target="../media/image120.png" Type="http://schemas.openxmlformats.org/officeDocument/2006/relationships/image"/><Relationship Id="rId2" Target="../notesSlides/notesSlide14.xml" Type="http://schemas.openxmlformats.org/officeDocument/2006/relationships/notesSlide"/><Relationship Id="rId3" Target="../media/image6.pn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112.png" Type="http://schemas.openxmlformats.org/officeDocument/2006/relationships/image"/><Relationship Id="rId9" Target="../media/image1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7.png" Type="http://schemas.openxmlformats.org/officeDocument/2006/relationships/image"/><Relationship Id="rId11" Target="../media/image128.svg" Type="http://schemas.openxmlformats.org/officeDocument/2006/relationships/image"/><Relationship Id="rId12" Target="../media/image129.png" Type="http://schemas.openxmlformats.org/officeDocument/2006/relationships/image"/><Relationship Id="rId13" Target="../media/image120.png" Type="http://schemas.openxmlformats.org/officeDocument/2006/relationships/image"/><Relationship Id="rId14" Target="../media/image130.png" Type="http://schemas.openxmlformats.org/officeDocument/2006/relationships/image"/><Relationship Id="rId15" Target="../media/image131.png" Type="http://schemas.openxmlformats.org/officeDocument/2006/relationships/image"/><Relationship Id="rId16" Target="../media/image132.png" Type="http://schemas.openxmlformats.org/officeDocument/2006/relationships/image"/><Relationship Id="rId2" Target="../notesSlides/notesSlide15.xml" Type="http://schemas.openxmlformats.org/officeDocument/2006/relationships/notesSlide"/><Relationship Id="rId3" Target="../media/image121.png" Type="http://schemas.openxmlformats.org/officeDocument/2006/relationships/image"/><Relationship Id="rId4" Target="../media/image122.svg" Type="http://schemas.openxmlformats.org/officeDocument/2006/relationships/image"/><Relationship Id="rId5" Target="../media/image6.png" Type="http://schemas.openxmlformats.org/officeDocument/2006/relationships/image"/><Relationship Id="rId6" Target="../media/image123.png" Type="http://schemas.openxmlformats.org/officeDocument/2006/relationships/image"/><Relationship Id="rId7" Target="../media/image124.svg" Type="http://schemas.openxmlformats.org/officeDocument/2006/relationships/image"/><Relationship Id="rId8" Target="../media/image125.png" Type="http://schemas.openxmlformats.org/officeDocument/2006/relationships/image"/><Relationship Id="rId9" Target="../media/image12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7.png" Type="http://schemas.openxmlformats.org/officeDocument/2006/relationships/image"/><Relationship Id="rId11" Target="../media/image128.svg" Type="http://schemas.openxmlformats.org/officeDocument/2006/relationships/image"/><Relationship Id="rId12" Target="../media/image133.png" Type="http://schemas.openxmlformats.org/officeDocument/2006/relationships/image"/><Relationship Id="rId13" Target="../media/image134.png" Type="http://schemas.openxmlformats.org/officeDocument/2006/relationships/image"/><Relationship Id="rId14" Target="../media/image135.png" Type="http://schemas.openxmlformats.org/officeDocument/2006/relationships/image"/><Relationship Id="rId15" Target="../media/image136.png" Type="http://schemas.openxmlformats.org/officeDocument/2006/relationships/image"/><Relationship Id="rId2" Target="../notesSlides/notesSlide16.xml" Type="http://schemas.openxmlformats.org/officeDocument/2006/relationships/notesSlide"/><Relationship Id="rId3" Target="../media/image121.png" Type="http://schemas.openxmlformats.org/officeDocument/2006/relationships/image"/><Relationship Id="rId4" Target="../media/image122.svg" Type="http://schemas.openxmlformats.org/officeDocument/2006/relationships/image"/><Relationship Id="rId5" Target="../media/image6.png" Type="http://schemas.openxmlformats.org/officeDocument/2006/relationships/image"/><Relationship Id="rId6" Target="../media/image123.png" Type="http://schemas.openxmlformats.org/officeDocument/2006/relationships/image"/><Relationship Id="rId7" Target="../media/image124.svg" Type="http://schemas.openxmlformats.org/officeDocument/2006/relationships/image"/><Relationship Id="rId8" Target="../media/image125.png" Type="http://schemas.openxmlformats.org/officeDocument/2006/relationships/image"/><Relationship Id="rId9" Target="../media/image12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12" Target="../media/image143.png" Type="http://schemas.openxmlformats.org/officeDocument/2006/relationships/image"/><Relationship Id="rId2" Target="../notesSlides/notesSlide17.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2" Target="../notesSlides/notesSlide18.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12" Target="../media/image144.png" Type="http://schemas.openxmlformats.org/officeDocument/2006/relationships/image"/><Relationship Id="rId2" Target="../notesSlides/notesSlide19.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notesSlides/notesSlide2.xml" Type="http://schemas.openxmlformats.org/officeDocument/2006/relationships/notesSlide"/><Relationship Id="rId3" Target="../media/image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12" Target="../media/image145.png" Type="http://schemas.openxmlformats.org/officeDocument/2006/relationships/image"/><Relationship Id="rId13" Target="../media/image146.png" Type="http://schemas.openxmlformats.org/officeDocument/2006/relationships/image"/><Relationship Id="rId14" Target="../media/image120.png" Type="http://schemas.openxmlformats.org/officeDocument/2006/relationships/image"/><Relationship Id="rId2" Target="../notesSlides/notesSlide20.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12" Target="../media/image147.png" Type="http://schemas.openxmlformats.org/officeDocument/2006/relationships/image"/><Relationship Id="rId13" Target="../media/image148.png" Type="http://schemas.openxmlformats.org/officeDocument/2006/relationships/image"/><Relationship Id="rId14" Target="../media/image149.png" Type="http://schemas.openxmlformats.org/officeDocument/2006/relationships/image"/><Relationship Id="rId15" Target="../media/image120.png" Type="http://schemas.openxmlformats.org/officeDocument/2006/relationships/image"/><Relationship Id="rId2" Target="../notesSlides/notesSlide21.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2" Target="../notesSlides/notesSlide22.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12" Target="../media/image150.png" Type="http://schemas.openxmlformats.org/officeDocument/2006/relationships/image"/><Relationship Id="rId13" Target="../media/image151.png" Type="http://schemas.openxmlformats.org/officeDocument/2006/relationships/image"/><Relationship Id="rId14" Target="../media/image152.png" Type="http://schemas.openxmlformats.org/officeDocument/2006/relationships/image"/><Relationship Id="rId15" Target="../media/image120.png" Type="http://schemas.openxmlformats.org/officeDocument/2006/relationships/image"/><Relationship Id="rId2" Target="../notesSlides/notesSlide23.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12" Target="../media/image150.png" Type="http://schemas.openxmlformats.org/officeDocument/2006/relationships/image"/><Relationship Id="rId2" Target="../notesSlides/notesSlide24.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12" Target="../media/image153.png" Type="http://schemas.openxmlformats.org/officeDocument/2006/relationships/image"/><Relationship Id="rId13" Target="../media/image154.png" Type="http://schemas.openxmlformats.org/officeDocument/2006/relationships/image"/><Relationship Id="rId14" Target="../media/image155.png" Type="http://schemas.openxmlformats.org/officeDocument/2006/relationships/image"/><Relationship Id="rId15" Target="../media/image120.png" Type="http://schemas.openxmlformats.org/officeDocument/2006/relationships/image"/><Relationship Id="rId2" Target="../notesSlides/notesSlide25.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2" Target="../notesSlides/notesSlide26.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12" Target="../media/image156.png" Type="http://schemas.openxmlformats.org/officeDocument/2006/relationships/image"/><Relationship Id="rId13" Target="../media/image157.png" Type="http://schemas.openxmlformats.org/officeDocument/2006/relationships/image"/><Relationship Id="rId14" Target="../media/image158.png" Type="http://schemas.openxmlformats.org/officeDocument/2006/relationships/image"/><Relationship Id="rId15" Target="../media/image120.png" Type="http://schemas.openxmlformats.org/officeDocument/2006/relationships/image"/><Relationship Id="rId2" Target="../notesSlides/notesSlide27.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9.png" Type="http://schemas.openxmlformats.org/officeDocument/2006/relationships/image"/><Relationship Id="rId3" Target="../media/image16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0.png" Type="http://schemas.openxmlformats.org/officeDocument/2006/relationships/image"/><Relationship Id="rId3" Target="../media/image161.png" Type="http://schemas.openxmlformats.org/officeDocument/2006/relationships/image"/><Relationship Id="rId4" Target="../media/image16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4.png" Type="http://schemas.openxmlformats.org/officeDocument/2006/relationships/image"/><Relationship Id="rId3" Target="../media/image16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2" Target="../notesSlides/notesSlide28.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2" Target="../notesSlides/notesSlide29.xml" Type="http://schemas.openxmlformats.org/officeDocument/2006/relationships/notesSlide"/><Relationship Id="rId3" Target="../media/image6.png" Type="http://schemas.openxmlformats.org/officeDocument/2006/relationships/image"/><Relationship Id="rId4" Target="../media/image137.png" Type="http://schemas.openxmlformats.org/officeDocument/2006/relationships/image"/><Relationship Id="rId5" Target="../media/image138.svg" Type="http://schemas.openxmlformats.org/officeDocument/2006/relationships/image"/><Relationship Id="rId6" Target="../media/image139.png" Type="http://schemas.openxmlformats.org/officeDocument/2006/relationships/image"/><Relationship Id="rId7" Target="../media/image140.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168.png" Type="http://schemas.openxmlformats.org/officeDocument/2006/relationships/image"/><Relationship Id="rId12" Target="../media/image169.svg" Type="http://schemas.openxmlformats.org/officeDocument/2006/relationships/image"/><Relationship Id="rId13" Target="../media/image170.png" Type="http://schemas.openxmlformats.org/officeDocument/2006/relationships/image"/><Relationship Id="rId14" Target="../media/image171.svg" Type="http://schemas.openxmlformats.org/officeDocument/2006/relationships/image"/><Relationship Id="rId15" Target="../media/image172.png" Type="http://schemas.openxmlformats.org/officeDocument/2006/relationships/image"/><Relationship Id="rId16" Target="../media/image173.svg" Type="http://schemas.openxmlformats.org/officeDocument/2006/relationships/image"/><Relationship Id="rId17" Target="../media/image174.png" Type="http://schemas.openxmlformats.org/officeDocument/2006/relationships/image"/><Relationship Id="rId18" Target="../media/image175.svg" Type="http://schemas.openxmlformats.org/officeDocument/2006/relationships/image"/><Relationship Id="rId19" Target="../media/image25.png" Type="http://schemas.openxmlformats.org/officeDocument/2006/relationships/image"/><Relationship Id="rId2" Target="../notesSlides/notesSlide30.xml" Type="http://schemas.openxmlformats.org/officeDocument/2006/relationships/notesSlide"/><Relationship Id="rId20" Target="../media/image26.svg" Type="http://schemas.openxmlformats.org/officeDocument/2006/relationships/image"/><Relationship Id="rId21" Target="../media/image176.png" Type="http://schemas.openxmlformats.org/officeDocument/2006/relationships/image"/><Relationship Id="rId22" Target="../media/image177.svg" Type="http://schemas.openxmlformats.org/officeDocument/2006/relationships/image"/><Relationship Id="rId23" Target="../media/image178.png" Type="http://schemas.openxmlformats.org/officeDocument/2006/relationships/image"/><Relationship Id="rId24" Target="../media/image179.svg" Type="http://schemas.openxmlformats.org/officeDocument/2006/relationships/image"/><Relationship Id="rId25" Target="../media/image180.png" Type="http://schemas.openxmlformats.org/officeDocument/2006/relationships/image"/><Relationship Id="rId26" Target="../media/image181.svg" Type="http://schemas.openxmlformats.org/officeDocument/2006/relationships/image"/><Relationship Id="rId3" Target="../media/image166.png" Type="http://schemas.openxmlformats.org/officeDocument/2006/relationships/image"/><Relationship Id="rId4" Target="../media/image167.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1.png"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16" Target="../media/image49.png" Type="http://schemas.openxmlformats.org/officeDocument/2006/relationships/image"/><Relationship Id="rId17" Target="../media/image50.svg" Type="http://schemas.openxmlformats.org/officeDocument/2006/relationships/image"/><Relationship Id="rId18" Target="../media/image51.png" Type="http://schemas.openxmlformats.org/officeDocument/2006/relationships/image"/><Relationship Id="rId19" Target="../media/image52.svg" Type="http://schemas.openxmlformats.org/officeDocument/2006/relationships/image"/><Relationship Id="rId2" Target="../notesSlides/notesSlide4.xml" Type="http://schemas.openxmlformats.org/officeDocument/2006/relationships/notesSlide"/><Relationship Id="rId20" Target="../media/image25.png" Type="http://schemas.openxmlformats.org/officeDocument/2006/relationships/image"/><Relationship Id="rId21" Target="../media/image26.svg" Type="http://schemas.openxmlformats.org/officeDocument/2006/relationships/image"/><Relationship Id="rId22" Target="../media/image5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6.pn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16" Target="../media/image49.png" Type="http://schemas.openxmlformats.org/officeDocument/2006/relationships/image"/><Relationship Id="rId17" Target="../media/image50.svg" Type="http://schemas.openxmlformats.org/officeDocument/2006/relationships/image"/><Relationship Id="rId18" Target="../media/image51.png" Type="http://schemas.openxmlformats.org/officeDocument/2006/relationships/image"/><Relationship Id="rId19" Target="../media/image52.svg" Type="http://schemas.openxmlformats.org/officeDocument/2006/relationships/image"/><Relationship Id="rId2" Target="../notesSlides/notesSlide5.xml" Type="http://schemas.openxmlformats.org/officeDocument/2006/relationships/notesSlide"/><Relationship Id="rId20" Target="../media/image25.png" Type="http://schemas.openxmlformats.org/officeDocument/2006/relationships/image"/><Relationship Id="rId21" Target="../media/image26.svg" Type="http://schemas.openxmlformats.org/officeDocument/2006/relationships/image"/><Relationship Id="rId22" Target="../media/image54.png" Type="http://schemas.openxmlformats.org/officeDocument/2006/relationships/image"/><Relationship Id="rId23" Target="../media/image55.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6.pn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66.png" Type="http://schemas.openxmlformats.org/officeDocument/2006/relationships/image"/><Relationship Id="rId15" Target="../media/image67.svg" Type="http://schemas.openxmlformats.org/officeDocument/2006/relationships/image"/><Relationship Id="rId16" Target="../media/image68.png" Type="http://schemas.openxmlformats.org/officeDocument/2006/relationships/image"/><Relationship Id="rId17" Target="../media/image69.svg" Type="http://schemas.openxmlformats.org/officeDocument/2006/relationships/image"/><Relationship Id="rId18" Target="../media/image70.png" Type="http://schemas.openxmlformats.org/officeDocument/2006/relationships/image"/><Relationship Id="rId19" Target="../media/image71.svg" Type="http://schemas.openxmlformats.org/officeDocument/2006/relationships/image"/><Relationship Id="rId2" Target="../notesSlides/notesSlide6.xml" Type="http://schemas.openxmlformats.org/officeDocument/2006/relationships/notesSlid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66.png" Type="http://schemas.openxmlformats.org/officeDocument/2006/relationships/image"/><Relationship Id="rId15" Target="../media/image67.svg" Type="http://schemas.openxmlformats.org/officeDocument/2006/relationships/image"/><Relationship Id="rId16" Target="../media/image68.png" Type="http://schemas.openxmlformats.org/officeDocument/2006/relationships/image"/><Relationship Id="rId17" Target="../media/image69.svg" Type="http://schemas.openxmlformats.org/officeDocument/2006/relationships/image"/><Relationship Id="rId18" Target="../media/image70.png" Type="http://schemas.openxmlformats.org/officeDocument/2006/relationships/image"/><Relationship Id="rId19" Target="../media/image71.svg" Type="http://schemas.openxmlformats.org/officeDocument/2006/relationships/image"/><Relationship Id="rId2" Target="../notesSlides/notesSlide7.xml" Type="http://schemas.openxmlformats.org/officeDocument/2006/relationships/notesSlide"/><Relationship Id="rId20" Target="../media/image53.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8.png" Type="http://schemas.openxmlformats.org/officeDocument/2006/relationships/image"/><Relationship Id="rId12" Target="../media/image79.svg" Type="http://schemas.openxmlformats.org/officeDocument/2006/relationships/image"/><Relationship Id="rId13" Target="../media/image80.png" Type="http://schemas.openxmlformats.org/officeDocument/2006/relationships/image"/><Relationship Id="rId14" Target="../media/image81.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82.png" Type="http://schemas.openxmlformats.org/officeDocument/2006/relationships/image"/><Relationship Id="rId18" Target="../media/image83.svg" Type="http://schemas.openxmlformats.org/officeDocument/2006/relationships/image"/><Relationship Id="rId19" Target="../media/image84.png" Type="http://schemas.openxmlformats.org/officeDocument/2006/relationships/image"/><Relationship Id="rId2" Target="../notesSlides/notesSlide8.xml" Type="http://schemas.openxmlformats.org/officeDocument/2006/relationships/notesSlide"/><Relationship Id="rId20" Target="../media/image85.svg" Type="http://schemas.openxmlformats.org/officeDocument/2006/relationships/image"/><Relationship Id="rId21" Target="../media/image86.png" Type="http://schemas.openxmlformats.org/officeDocument/2006/relationships/image"/><Relationship Id="rId22" Target="../media/image87.svg" Type="http://schemas.openxmlformats.org/officeDocument/2006/relationships/image"/><Relationship Id="rId23" Target="../media/image88.png" Type="http://schemas.openxmlformats.org/officeDocument/2006/relationships/image"/><Relationship Id="rId24" Target="../media/image89.svg" Type="http://schemas.openxmlformats.org/officeDocument/2006/relationships/image"/><Relationship Id="rId25" Target="../media/image90.png" Type="http://schemas.openxmlformats.org/officeDocument/2006/relationships/image"/><Relationship Id="rId26" Target="../media/image91.sv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1.pn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svg" Type="http://schemas.openxmlformats.org/officeDocument/2006/relationships/image"/><Relationship Id="rId12" Target="../media/image100.png" Type="http://schemas.openxmlformats.org/officeDocument/2006/relationships/image"/><Relationship Id="rId2" Target="../notesSlides/notesSlide9.xml" Type="http://schemas.openxmlformats.org/officeDocument/2006/relationships/notesSlide"/><Relationship Id="rId3" Target="../media/image6.png" Type="http://schemas.openxmlformats.org/officeDocument/2006/relationships/image"/><Relationship Id="rId4" Target="../media/image92.png" Type="http://schemas.openxmlformats.org/officeDocument/2006/relationships/image"/><Relationship Id="rId5" Target="../media/image93.svg" Type="http://schemas.openxmlformats.org/officeDocument/2006/relationships/image"/><Relationship Id="rId6" Target="../media/image94.png" Type="http://schemas.openxmlformats.org/officeDocument/2006/relationships/image"/><Relationship Id="rId7" Target="../media/image95.svg" Type="http://schemas.openxmlformats.org/officeDocument/2006/relationships/image"/><Relationship Id="rId8" Target="../media/image96.png" Type="http://schemas.openxmlformats.org/officeDocument/2006/relationships/image"/><Relationship Id="rId9" Target="../media/image9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grpSp>
        <p:nvGrpSpPr>
          <p:cNvPr name="Group 2" id="2"/>
          <p:cNvGrpSpPr/>
          <p:nvPr/>
        </p:nvGrpSpPr>
        <p:grpSpPr>
          <a:xfrm rot="10221728">
            <a:off x="-2267044" y="-1444066"/>
            <a:ext cx="6090962" cy="5274796"/>
            <a:chOff x="0" y="0"/>
            <a:chExt cx="8121283" cy="7033062"/>
          </a:xfrm>
        </p:grpSpPr>
        <p:sp>
          <p:nvSpPr>
            <p:cNvPr name="Freeform 3" id="3"/>
            <p:cNvSpPr/>
            <p:nvPr/>
          </p:nvSpPr>
          <p:spPr>
            <a:xfrm flipH="false" flipV="false" rot="0">
              <a:off x="0" y="0"/>
              <a:ext cx="8121269" cy="7033006"/>
            </a:xfrm>
            <a:custGeom>
              <a:avLst/>
              <a:gdLst/>
              <a:ahLst/>
              <a:cxnLst/>
              <a:rect r="r" b="b" t="t" l="l"/>
              <a:pathLst>
                <a:path h="7033006" w="8121269">
                  <a:moveTo>
                    <a:pt x="2029206" y="0"/>
                  </a:moveTo>
                  <a:lnTo>
                    <a:pt x="0" y="3515360"/>
                  </a:lnTo>
                  <a:lnTo>
                    <a:pt x="2029206" y="7033006"/>
                  </a:lnTo>
                  <a:lnTo>
                    <a:pt x="6092063" y="7033006"/>
                  </a:lnTo>
                  <a:lnTo>
                    <a:pt x="8121269" y="3515360"/>
                  </a:lnTo>
                  <a:lnTo>
                    <a:pt x="6092063" y="0"/>
                  </a:lnTo>
                  <a:close/>
                </a:path>
              </a:pathLst>
            </a:custGeom>
            <a:gradFill rotWithShape="true">
              <a:gsLst>
                <a:gs pos="0">
                  <a:srgbClr val="F5F8FF">
                    <a:alpha val="100000"/>
                  </a:srgbClr>
                </a:gs>
                <a:gs pos="22000">
                  <a:srgbClr val="F5F8FF">
                    <a:alpha val="100000"/>
                  </a:srgbClr>
                </a:gs>
                <a:gs pos="45000">
                  <a:srgbClr val="FFFFFF">
                    <a:alpha val="0"/>
                  </a:srgbClr>
                </a:gs>
                <a:gs pos="100000">
                  <a:srgbClr val="0C0A9E">
                    <a:alpha val="50196"/>
                  </a:srgbClr>
                </a:gs>
              </a:gsLst>
              <a:lin ang="14078278"/>
            </a:gradFill>
          </p:spPr>
        </p:sp>
      </p:grpSp>
      <p:sp>
        <p:nvSpPr>
          <p:cNvPr name="Freeform 4" id="4"/>
          <p:cNvSpPr/>
          <p:nvPr/>
        </p:nvSpPr>
        <p:spPr>
          <a:xfrm flipH="false" flipV="false" rot="-7778255">
            <a:off x="-5301670" y="-2878843"/>
            <a:ext cx="10711358" cy="8175164"/>
          </a:xfrm>
          <a:custGeom>
            <a:avLst/>
            <a:gdLst/>
            <a:ahLst/>
            <a:cxnLst/>
            <a:rect r="r" b="b" t="t" l="l"/>
            <a:pathLst>
              <a:path h="8175164" w="10711358">
                <a:moveTo>
                  <a:pt x="0" y="0"/>
                </a:moveTo>
                <a:lnTo>
                  <a:pt x="10711358" y="0"/>
                </a:lnTo>
                <a:lnTo>
                  <a:pt x="10711358" y="8175164"/>
                </a:lnTo>
                <a:lnTo>
                  <a:pt x="0" y="8175164"/>
                </a:lnTo>
                <a:lnTo>
                  <a:pt x="0" y="0"/>
                </a:lnTo>
                <a:close/>
              </a:path>
            </a:pathLst>
          </a:custGeom>
          <a:blipFill>
            <a:blip r:embed="rId3"/>
            <a:stretch>
              <a:fillRect l="0" t="-27299" r="0" b="-27308"/>
            </a:stretch>
          </a:blipFill>
        </p:spPr>
      </p:sp>
      <p:grpSp>
        <p:nvGrpSpPr>
          <p:cNvPr name="Group 5" id="5"/>
          <p:cNvGrpSpPr/>
          <p:nvPr/>
        </p:nvGrpSpPr>
        <p:grpSpPr>
          <a:xfrm rot="0">
            <a:off x="-883446" y="-679534"/>
            <a:ext cx="2842094" cy="5666714"/>
            <a:chOff x="0" y="0"/>
            <a:chExt cx="3789459" cy="7555619"/>
          </a:xfrm>
        </p:grpSpPr>
        <p:sp>
          <p:nvSpPr>
            <p:cNvPr name="Freeform 6" id="6"/>
            <p:cNvSpPr/>
            <p:nvPr/>
          </p:nvSpPr>
          <p:spPr>
            <a:xfrm flipH="false" flipV="false" rot="0">
              <a:off x="0" y="127"/>
              <a:ext cx="3789426" cy="7555485"/>
            </a:xfrm>
            <a:custGeom>
              <a:avLst/>
              <a:gdLst/>
              <a:ahLst/>
              <a:cxnLst/>
              <a:rect r="r" b="b" t="t" l="l"/>
              <a:pathLst>
                <a:path h="7555485" w="3789426">
                  <a:moveTo>
                    <a:pt x="3766185" y="0"/>
                  </a:moveTo>
                  <a:lnTo>
                    <a:pt x="2781300" y="983107"/>
                  </a:lnTo>
                  <a:lnTo>
                    <a:pt x="2776220" y="989838"/>
                  </a:lnTo>
                  <a:lnTo>
                    <a:pt x="2776220" y="3570986"/>
                  </a:lnTo>
                  <a:lnTo>
                    <a:pt x="1654810" y="4694174"/>
                  </a:lnTo>
                  <a:lnTo>
                    <a:pt x="1649730" y="4697603"/>
                  </a:lnTo>
                  <a:lnTo>
                    <a:pt x="1649730" y="6613906"/>
                  </a:lnTo>
                  <a:lnTo>
                    <a:pt x="1051560" y="7213854"/>
                  </a:lnTo>
                  <a:lnTo>
                    <a:pt x="0" y="7213854"/>
                  </a:lnTo>
                  <a:lnTo>
                    <a:pt x="0" y="7555485"/>
                  </a:lnTo>
                  <a:lnTo>
                    <a:pt x="35052" y="7555485"/>
                  </a:lnTo>
                  <a:lnTo>
                    <a:pt x="35052" y="7247128"/>
                  </a:lnTo>
                  <a:lnTo>
                    <a:pt x="1066546" y="7247128"/>
                  </a:lnTo>
                  <a:lnTo>
                    <a:pt x="1683131" y="6628892"/>
                  </a:lnTo>
                  <a:lnTo>
                    <a:pt x="1683131" y="4712589"/>
                  </a:lnTo>
                  <a:lnTo>
                    <a:pt x="2806319" y="3589401"/>
                  </a:lnTo>
                  <a:lnTo>
                    <a:pt x="2809621" y="3585972"/>
                  </a:lnTo>
                  <a:lnTo>
                    <a:pt x="2809621" y="1004824"/>
                  </a:lnTo>
                  <a:lnTo>
                    <a:pt x="3789426" y="23241"/>
                  </a:lnTo>
                  <a:lnTo>
                    <a:pt x="3766185" y="0"/>
                  </a:lnTo>
                  <a:close/>
                </a:path>
              </a:pathLst>
            </a:custGeom>
            <a:gradFill rotWithShape="true">
              <a:gsLst>
                <a:gs pos="0">
                  <a:srgbClr val="0C0A9E">
                    <a:alpha val="100000"/>
                  </a:srgbClr>
                </a:gs>
                <a:gs pos="100000">
                  <a:srgbClr val="FFFFFF">
                    <a:alpha val="0"/>
                  </a:srgbClr>
                </a:gs>
              </a:gsLst>
              <a:lin ang="5400012"/>
            </a:gradFill>
          </p:spPr>
        </p:sp>
      </p:grpSp>
      <p:sp>
        <p:nvSpPr>
          <p:cNvPr name="Freeform 7" id="7"/>
          <p:cNvSpPr/>
          <p:nvPr/>
        </p:nvSpPr>
        <p:spPr>
          <a:xfrm flipH="false" flipV="false" rot="0">
            <a:off x="-1165454" y="-5477411"/>
            <a:ext cx="11699318" cy="11699318"/>
          </a:xfrm>
          <a:custGeom>
            <a:avLst/>
            <a:gdLst/>
            <a:ahLst/>
            <a:cxnLst/>
            <a:rect r="r" b="b" t="t" l="l"/>
            <a:pathLst>
              <a:path h="11699318" w="11699318">
                <a:moveTo>
                  <a:pt x="0" y="0"/>
                </a:moveTo>
                <a:lnTo>
                  <a:pt x="11699318" y="0"/>
                </a:lnTo>
                <a:lnTo>
                  <a:pt x="11699318" y="11699318"/>
                </a:lnTo>
                <a:lnTo>
                  <a:pt x="0" y="11699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717275" y="-1077925"/>
            <a:ext cx="14296300" cy="1657750"/>
            <a:chOff x="0" y="0"/>
            <a:chExt cx="19061733" cy="2210333"/>
          </a:xfrm>
        </p:grpSpPr>
        <p:sp>
          <p:nvSpPr>
            <p:cNvPr name="Freeform 9" id="9"/>
            <p:cNvSpPr/>
            <p:nvPr/>
          </p:nvSpPr>
          <p:spPr>
            <a:xfrm flipH="false" flipV="false" rot="0">
              <a:off x="12700" y="0"/>
              <a:ext cx="19036412" cy="2210308"/>
            </a:xfrm>
            <a:custGeom>
              <a:avLst/>
              <a:gdLst/>
              <a:ahLst/>
              <a:cxnLst/>
              <a:rect r="r" b="b" t="t" l="l"/>
              <a:pathLst>
                <a:path h="2210308" w="19036412">
                  <a:moveTo>
                    <a:pt x="0" y="2184908"/>
                  </a:moveTo>
                  <a:lnTo>
                    <a:pt x="12590780" y="2184908"/>
                  </a:lnTo>
                  <a:lnTo>
                    <a:pt x="12590780" y="2197608"/>
                  </a:lnTo>
                  <a:lnTo>
                    <a:pt x="12581763" y="2188591"/>
                  </a:lnTo>
                  <a:lnTo>
                    <a:pt x="14766798" y="3683"/>
                  </a:lnTo>
                  <a:cubicBezTo>
                    <a:pt x="14769212" y="1270"/>
                    <a:pt x="14772387" y="0"/>
                    <a:pt x="14775814" y="0"/>
                  </a:cubicBezTo>
                  <a:lnTo>
                    <a:pt x="19036412" y="0"/>
                  </a:lnTo>
                  <a:lnTo>
                    <a:pt x="19036412" y="25400"/>
                  </a:lnTo>
                  <a:lnTo>
                    <a:pt x="14775687" y="25400"/>
                  </a:lnTo>
                  <a:lnTo>
                    <a:pt x="14775687" y="12700"/>
                  </a:lnTo>
                  <a:lnTo>
                    <a:pt x="14784704" y="21717"/>
                  </a:lnTo>
                  <a:lnTo>
                    <a:pt x="12599670" y="2206625"/>
                  </a:lnTo>
                  <a:cubicBezTo>
                    <a:pt x="12597257" y="2209038"/>
                    <a:pt x="12594082" y="2210308"/>
                    <a:pt x="12590652" y="2210308"/>
                  </a:cubicBezTo>
                  <a:lnTo>
                    <a:pt x="0" y="2210308"/>
                  </a:lnTo>
                  <a:close/>
                </a:path>
              </a:pathLst>
            </a:custGeom>
            <a:solidFill>
              <a:srgbClr val="0C0A9E"/>
            </a:solidFill>
          </p:spPr>
        </p:sp>
      </p:grpSp>
      <p:grpSp>
        <p:nvGrpSpPr>
          <p:cNvPr name="Group 10" id="10"/>
          <p:cNvGrpSpPr/>
          <p:nvPr/>
        </p:nvGrpSpPr>
        <p:grpSpPr>
          <a:xfrm rot="5400000">
            <a:off x="1916918" y="-2837626"/>
            <a:ext cx="1154900" cy="6090950"/>
            <a:chOff x="0" y="0"/>
            <a:chExt cx="1539867" cy="8121267"/>
          </a:xfrm>
        </p:grpSpPr>
        <p:sp>
          <p:nvSpPr>
            <p:cNvPr name="Freeform 11" id="11"/>
            <p:cNvSpPr/>
            <p:nvPr/>
          </p:nvSpPr>
          <p:spPr>
            <a:xfrm flipH="false" flipV="false" rot="0">
              <a:off x="127" y="0"/>
              <a:ext cx="1539748" cy="8121269"/>
            </a:xfrm>
            <a:custGeom>
              <a:avLst/>
              <a:gdLst/>
              <a:ahLst/>
              <a:cxnLst/>
              <a:rect r="r" b="b" t="t" l="l"/>
              <a:pathLst>
                <a:path h="8121269" w="1539748">
                  <a:moveTo>
                    <a:pt x="1516380" y="0"/>
                  </a:moveTo>
                  <a:lnTo>
                    <a:pt x="641604" y="1349248"/>
                  </a:lnTo>
                  <a:lnTo>
                    <a:pt x="638175" y="1356995"/>
                  </a:lnTo>
                  <a:lnTo>
                    <a:pt x="638175" y="5353431"/>
                  </a:lnTo>
                  <a:lnTo>
                    <a:pt x="0" y="6332474"/>
                  </a:lnTo>
                  <a:lnTo>
                    <a:pt x="0" y="8121269"/>
                  </a:lnTo>
                  <a:lnTo>
                    <a:pt x="33401" y="8121269"/>
                  </a:lnTo>
                  <a:lnTo>
                    <a:pt x="33401" y="6355715"/>
                  </a:lnTo>
                  <a:lnTo>
                    <a:pt x="671576" y="5376545"/>
                  </a:lnTo>
                  <a:lnTo>
                    <a:pt x="671576" y="1377569"/>
                  </a:lnTo>
                  <a:lnTo>
                    <a:pt x="1539748" y="38608"/>
                  </a:lnTo>
                  <a:lnTo>
                    <a:pt x="1516380" y="0"/>
                  </a:lnTo>
                  <a:close/>
                </a:path>
              </a:pathLst>
            </a:custGeom>
            <a:gradFill rotWithShape="true">
              <a:gsLst>
                <a:gs pos="0">
                  <a:srgbClr val="9900FF">
                    <a:alpha val="46666"/>
                  </a:srgbClr>
                </a:gs>
                <a:gs pos="100000">
                  <a:srgbClr val="FFFFFF">
                    <a:alpha val="0"/>
                  </a:srgbClr>
                </a:gs>
              </a:gsLst>
              <a:lin ang="1472"/>
            </a:gradFill>
          </p:spPr>
        </p:sp>
      </p:grpSp>
      <p:grpSp>
        <p:nvGrpSpPr>
          <p:cNvPr name="Group 12" id="12"/>
          <p:cNvGrpSpPr/>
          <p:nvPr/>
        </p:nvGrpSpPr>
        <p:grpSpPr>
          <a:xfrm rot="5400000">
            <a:off x="1003226" y="-1908558"/>
            <a:ext cx="1374822" cy="5462702"/>
            <a:chOff x="0" y="0"/>
            <a:chExt cx="1833096" cy="7283603"/>
          </a:xfrm>
        </p:grpSpPr>
        <p:sp>
          <p:nvSpPr>
            <p:cNvPr name="Freeform 13" id="13"/>
            <p:cNvSpPr/>
            <p:nvPr/>
          </p:nvSpPr>
          <p:spPr>
            <a:xfrm flipH="false" flipV="false" rot="0">
              <a:off x="0" y="127"/>
              <a:ext cx="1833118" cy="7283450"/>
            </a:xfrm>
            <a:custGeom>
              <a:avLst/>
              <a:gdLst/>
              <a:ahLst/>
              <a:cxnLst/>
              <a:rect r="r" b="b" t="t" l="l"/>
              <a:pathLst>
                <a:path h="7283450" w="1833118">
                  <a:moveTo>
                    <a:pt x="1808099" y="0"/>
                  </a:moveTo>
                  <a:lnTo>
                    <a:pt x="481584" y="2050796"/>
                  </a:lnTo>
                  <a:lnTo>
                    <a:pt x="474853" y="2056003"/>
                  </a:lnTo>
                  <a:lnTo>
                    <a:pt x="474853" y="4340733"/>
                  </a:lnTo>
                  <a:lnTo>
                    <a:pt x="0" y="5073269"/>
                  </a:lnTo>
                  <a:lnTo>
                    <a:pt x="956564" y="6548374"/>
                  </a:lnTo>
                  <a:lnTo>
                    <a:pt x="956564" y="7283450"/>
                  </a:lnTo>
                  <a:lnTo>
                    <a:pt x="991616" y="7283450"/>
                  </a:lnTo>
                  <a:lnTo>
                    <a:pt x="991616" y="6527800"/>
                  </a:lnTo>
                  <a:lnTo>
                    <a:pt x="48387" y="5073269"/>
                  </a:lnTo>
                  <a:lnTo>
                    <a:pt x="509905" y="4363974"/>
                  </a:lnTo>
                  <a:lnTo>
                    <a:pt x="509905" y="2079244"/>
                  </a:lnTo>
                  <a:lnTo>
                    <a:pt x="1833118" y="38608"/>
                  </a:lnTo>
                  <a:lnTo>
                    <a:pt x="1808099" y="0"/>
                  </a:lnTo>
                  <a:close/>
                </a:path>
              </a:pathLst>
            </a:custGeom>
            <a:gradFill rotWithShape="true">
              <a:gsLst>
                <a:gs pos="0">
                  <a:srgbClr val="9900FF">
                    <a:alpha val="46666"/>
                  </a:srgbClr>
                </a:gs>
                <a:gs pos="100000">
                  <a:srgbClr val="FFFFFF">
                    <a:alpha val="0"/>
                  </a:srgbClr>
                </a:gs>
              </a:gsLst>
              <a:lin ang="21"/>
            </a:gradFill>
          </p:spPr>
        </p:sp>
      </p:grpSp>
      <p:sp>
        <p:nvSpPr>
          <p:cNvPr name="Freeform 14" id="14"/>
          <p:cNvSpPr/>
          <p:nvPr/>
        </p:nvSpPr>
        <p:spPr>
          <a:xfrm flipH="false" flipV="false" rot="0">
            <a:off x="8589018" y="436252"/>
            <a:ext cx="268088" cy="268026"/>
          </a:xfrm>
          <a:custGeom>
            <a:avLst/>
            <a:gdLst/>
            <a:ahLst/>
            <a:cxnLst/>
            <a:rect r="r" b="b" t="t" l="l"/>
            <a:pathLst>
              <a:path h="268026" w="268088">
                <a:moveTo>
                  <a:pt x="0" y="0"/>
                </a:moveTo>
                <a:lnTo>
                  <a:pt x="268088" y="0"/>
                </a:lnTo>
                <a:lnTo>
                  <a:pt x="268088" y="268026"/>
                </a:lnTo>
                <a:lnTo>
                  <a:pt x="0" y="268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2442418" y="1043076"/>
            <a:ext cx="268088" cy="268026"/>
          </a:xfrm>
          <a:custGeom>
            <a:avLst/>
            <a:gdLst/>
            <a:ahLst/>
            <a:cxnLst/>
            <a:rect r="r" b="b" t="t" l="l"/>
            <a:pathLst>
              <a:path h="268026" w="268088">
                <a:moveTo>
                  <a:pt x="0" y="0"/>
                </a:moveTo>
                <a:lnTo>
                  <a:pt x="268088" y="0"/>
                </a:lnTo>
                <a:lnTo>
                  <a:pt x="268088" y="268026"/>
                </a:lnTo>
                <a:lnTo>
                  <a:pt x="0" y="268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868868" y="1568876"/>
            <a:ext cx="268088" cy="268026"/>
          </a:xfrm>
          <a:custGeom>
            <a:avLst/>
            <a:gdLst/>
            <a:ahLst/>
            <a:cxnLst/>
            <a:rect r="r" b="b" t="t" l="l"/>
            <a:pathLst>
              <a:path h="268026" w="268088">
                <a:moveTo>
                  <a:pt x="0" y="0"/>
                </a:moveTo>
                <a:lnTo>
                  <a:pt x="268088" y="0"/>
                </a:lnTo>
                <a:lnTo>
                  <a:pt x="268088" y="268026"/>
                </a:lnTo>
                <a:lnTo>
                  <a:pt x="0" y="268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250618" y="1568876"/>
            <a:ext cx="268088" cy="268026"/>
          </a:xfrm>
          <a:custGeom>
            <a:avLst/>
            <a:gdLst/>
            <a:ahLst/>
            <a:cxnLst/>
            <a:rect r="r" b="b" t="t" l="l"/>
            <a:pathLst>
              <a:path h="268026" w="268088">
                <a:moveTo>
                  <a:pt x="0" y="0"/>
                </a:moveTo>
                <a:lnTo>
                  <a:pt x="268088" y="0"/>
                </a:lnTo>
                <a:lnTo>
                  <a:pt x="268088" y="268026"/>
                </a:lnTo>
                <a:lnTo>
                  <a:pt x="0" y="268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250618" y="935576"/>
            <a:ext cx="268088" cy="268026"/>
          </a:xfrm>
          <a:custGeom>
            <a:avLst/>
            <a:gdLst/>
            <a:ahLst/>
            <a:cxnLst/>
            <a:rect r="r" b="b" t="t" l="l"/>
            <a:pathLst>
              <a:path h="268026" w="268088">
                <a:moveTo>
                  <a:pt x="0" y="0"/>
                </a:moveTo>
                <a:lnTo>
                  <a:pt x="268088" y="0"/>
                </a:lnTo>
                <a:lnTo>
                  <a:pt x="268088" y="268026"/>
                </a:lnTo>
                <a:lnTo>
                  <a:pt x="0" y="2680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2771470" y="6522750"/>
            <a:ext cx="7841002" cy="5984448"/>
          </a:xfrm>
          <a:custGeom>
            <a:avLst/>
            <a:gdLst/>
            <a:ahLst/>
            <a:cxnLst/>
            <a:rect r="r" b="b" t="t" l="l"/>
            <a:pathLst>
              <a:path h="5984448" w="7841002">
                <a:moveTo>
                  <a:pt x="0" y="0"/>
                </a:moveTo>
                <a:lnTo>
                  <a:pt x="7841002" y="0"/>
                </a:lnTo>
                <a:lnTo>
                  <a:pt x="7841002" y="5984448"/>
                </a:lnTo>
                <a:lnTo>
                  <a:pt x="0" y="5984448"/>
                </a:lnTo>
                <a:lnTo>
                  <a:pt x="0" y="0"/>
                </a:lnTo>
                <a:close/>
              </a:path>
            </a:pathLst>
          </a:custGeom>
          <a:blipFill>
            <a:blip r:embed="rId8"/>
            <a:stretch>
              <a:fillRect l="-22339" t="-50337" r="-9379" b="-53309"/>
            </a:stretch>
          </a:blipFill>
        </p:spPr>
      </p:sp>
      <p:sp>
        <p:nvSpPr>
          <p:cNvPr name="Freeform 20" id="20"/>
          <p:cNvSpPr/>
          <p:nvPr/>
        </p:nvSpPr>
        <p:spPr>
          <a:xfrm flipH="false" flipV="false" rot="0">
            <a:off x="15223298" y="6275714"/>
            <a:ext cx="1963552" cy="4615582"/>
          </a:xfrm>
          <a:custGeom>
            <a:avLst/>
            <a:gdLst/>
            <a:ahLst/>
            <a:cxnLst/>
            <a:rect r="r" b="b" t="t" l="l"/>
            <a:pathLst>
              <a:path h="4615582" w="1963552">
                <a:moveTo>
                  <a:pt x="0" y="0"/>
                </a:moveTo>
                <a:lnTo>
                  <a:pt x="1963552" y="0"/>
                </a:lnTo>
                <a:lnTo>
                  <a:pt x="1963552" y="4615582"/>
                </a:lnTo>
                <a:lnTo>
                  <a:pt x="0" y="46155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15541990" y="6276944"/>
            <a:ext cx="1963552" cy="4615582"/>
          </a:xfrm>
          <a:custGeom>
            <a:avLst/>
            <a:gdLst/>
            <a:ahLst/>
            <a:cxnLst/>
            <a:rect r="r" b="b" t="t" l="l"/>
            <a:pathLst>
              <a:path h="4615582" w="1963552">
                <a:moveTo>
                  <a:pt x="0" y="0"/>
                </a:moveTo>
                <a:lnTo>
                  <a:pt x="1963552" y="0"/>
                </a:lnTo>
                <a:lnTo>
                  <a:pt x="1963552" y="4615582"/>
                </a:lnTo>
                <a:lnTo>
                  <a:pt x="0" y="46155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4713200" y="7832600"/>
            <a:ext cx="1164100" cy="1164850"/>
          </a:xfrm>
          <a:custGeom>
            <a:avLst/>
            <a:gdLst/>
            <a:ahLst/>
            <a:cxnLst/>
            <a:rect r="r" b="b" t="t" l="l"/>
            <a:pathLst>
              <a:path h="1164850" w="1164100">
                <a:moveTo>
                  <a:pt x="0" y="0"/>
                </a:moveTo>
                <a:lnTo>
                  <a:pt x="1164100" y="0"/>
                </a:lnTo>
                <a:lnTo>
                  <a:pt x="1164100" y="1164850"/>
                </a:lnTo>
                <a:lnTo>
                  <a:pt x="0" y="11648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0">
            <a:off x="17013950" y="6079400"/>
            <a:ext cx="961786" cy="951656"/>
          </a:xfrm>
          <a:custGeom>
            <a:avLst/>
            <a:gdLst/>
            <a:ahLst/>
            <a:cxnLst/>
            <a:rect r="r" b="b" t="t" l="l"/>
            <a:pathLst>
              <a:path h="951656" w="961786">
                <a:moveTo>
                  <a:pt x="0" y="0"/>
                </a:moveTo>
                <a:lnTo>
                  <a:pt x="961786" y="0"/>
                </a:lnTo>
                <a:lnTo>
                  <a:pt x="961786" y="951656"/>
                </a:lnTo>
                <a:lnTo>
                  <a:pt x="0" y="95165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4" id="24"/>
          <p:cNvSpPr/>
          <p:nvPr/>
        </p:nvSpPr>
        <p:spPr>
          <a:xfrm flipH="false" flipV="false" rot="0">
            <a:off x="16828024" y="7378416"/>
            <a:ext cx="1399856" cy="3302048"/>
          </a:xfrm>
          <a:custGeom>
            <a:avLst/>
            <a:gdLst/>
            <a:ahLst/>
            <a:cxnLst/>
            <a:rect r="r" b="b" t="t" l="l"/>
            <a:pathLst>
              <a:path h="3302048" w="1399856">
                <a:moveTo>
                  <a:pt x="0" y="0"/>
                </a:moveTo>
                <a:lnTo>
                  <a:pt x="1399856" y="0"/>
                </a:lnTo>
                <a:lnTo>
                  <a:pt x="1399856" y="3302048"/>
                </a:lnTo>
                <a:lnTo>
                  <a:pt x="0" y="330204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5" id="25"/>
          <p:cNvSpPr/>
          <p:nvPr/>
        </p:nvSpPr>
        <p:spPr>
          <a:xfrm flipH="false" flipV="false" rot="0">
            <a:off x="16042850" y="8997450"/>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6" id="26"/>
          <p:cNvSpPr/>
          <p:nvPr/>
        </p:nvSpPr>
        <p:spPr>
          <a:xfrm flipH="false" flipV="false" rot="0">
            <a:off x="-619770" y="7234812"/>
            <a:ext cx="2897648" cy="4477610"/>
          </a:xfrm>
          <a:custGeom>
            <a:avLst/>
            <a:gdLst/>
            <a:ahLst/>
            <a:cxnLst/>
            <a:rect r="r" b="b" t="t" l="l"/>
            <a:pathLst>
              <a:path h="4477610" w="2897648">
                <a:moveTo>
                  <a:pt x="0" y="0"/>
                </a:moveTo>
                <a:lnTo>
                  <a:pt x="2897648" y="0"/>
                </a:lnTo>
                <a:lnTo>
                  <a:pt x="2897648" y="4477610"/>
                </a:lnTo>
                <a:lnTo>
                  <a:pt x="0" y="447761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AutoShape 27" id="27"/>
          <p:cNvSpPr/>
          <p:nvPr/>
        </p:nvSpPr>
        <p:spPr>
          <a:xfrm rot="8504">
            <a:off x="2184163" y="6619700"/>
            <a:ext cx="7700274" cy="0"/>
          </a:xfrm>
          <a:prstGeom prst="line">
            <a:avLst/>
          </a:prstGeom>
          <a:ln cap="rnd" w="9525">
            <a:solidFill>
              <a:srgbClr val="0C0A9E"/>
            </a:solidFill>
            <a:prstDash val="solid"/>
            <a:headEnd type="none" len="sm" w="sm"/>
            <a:tailEnd type="none" len="sm" w="sm"/>
          </a:ln>
        </p:spPr>
      </p:sp>
      <p:sp>
        <p:nvSpPr>
          <p:cNvPr name="Freeform 28" id="28"/>
          <p:cNvSpPr/>
          <p:nvPr/>
        </p:nvSpPr>
        <p:spPr>
          <a:xfrm flipH="false" flipV="false" rot="0">
            <a:off x="9794124" y="6480818"/>
            <a:ext cx="277749" cy="277749"/>
          </a:xfrm>
          <a:custGeom>
            <a:avLst/>
            <a:gdLst/>
            <a:ahLst/>
            <a:cxnLst/>
            <a:rect r="r" b="b" t="t" l="l"/>
            <a:pathLst>
              <a:path h="277749" w="277749">
                <a:moveTo>
                  <a:pt x="0" y="0"/>
                </a:moveTo>
                <a:lnTo>
                  <a:pt x="277748" y="0"/>
                </a:lnTo>
                <a:lnTo>
                  <a:pt x="277748" y="277748"/>
                </a:lnTo>
                <a:lnTo>
                  <a:pt x="0" y="27774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grpSp>
        <p:nvGrpSpPr>
          <p:cNvPr name="Group 29" id="29"/>
          <p:cNvGrpSpPr/>
          <p:nvPr/>
        </p:nvGrpSpPr>
        <p:grpSpPr>
          <a:xfrm rot="5400000">
            <a:off x="16025339" y="2877261"/>
            <a:ext cx="287190" cy="287190"/>
            <a:chOff x="0" y="0"/>
            <a:chExt cx="382920" cy="382920"/>
          </a:xfrm>
        </p:grpSpPr>
        <p:sp>
          <p:nvSpPr>
            <p:cNvPr name="Freeform 30" id="30"/>
            <p:cNvSpPr/>
            <p:nvPr/>
          </p:nvSpPr>
          <p:spPr>
            <a:xfrm flipH="false" flipV="false" rot="0">
              <a:off x="0" y="0"/>
              <a:ext cx="382905" cy="382905"/>
            </a:xfrm>
            <a:custGeom>
              <a:avLst/>
              <a:gdLst/>
              <a:ahLst/>
              <a:cxnLst/>
              <a:rect r="r" b="b" t="t" l="l"/>
              <a:pathLst>
                <a:path h="382905" w="382905">
                  <a:moveTo>
                    <a:pt x="0" y="191516"/>
                  </a:moveTo>
                  <a:cubicBezTo>
                    <a:pt x="0" y="85725"/>
                    <a:pt x="85725" y="0"/>
                    <a:pt x="191516" y="0"/>
                  </a:cubicBezTo>
                  <a:lnTo>
                    <a:pt x="191516" y="12700"/>
                  </a:lnTo>
                  <a:lnTo>
                    <a:pt x="191516" y="0"/>
                  </a:lnTo>
                  <a:cubicBezTo>
                    <a:pt x="297180" y="0"/>
                    <a:pt x="382905" y="85725"/>
                    <a:pt x="382905" y="191516"/>
                  </a:cubicBezTo>
                  <a:cubicBezTo>
                    <a:pt x="382905" y="297307"/>
                    <a:pt x="297180" y="382905"/>
                    <a:pt x="191516" y="382905"/>
                  </a:cubicBezTo>
                  <a:lnTo>
                    <a:pt x="191516" y="370205"/>
                  </a:lnTo>
                  <a:lnTo>
                    <a:pt x="191516" y="382905"/>
                  </a:lnTo>
                  <a:cubicBezTo>
                    <a:pt x="85725" y="382905"/>
                    <a:pt x="0" y="297180"/>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695" y="357505"/>
                    <a:pt x="191516" y="357505"/>
                  </a:cubicBezTo>
                  <a:cubicBezTo>
                    <a:pt x="283337" y="357505"/>
                    <a:pt x="357505" y="283210"/>
                    <a:pt x="357505" y="191516"/>
                  </a:cubicBezTo>
                  <a:lnTo>
                    <a:pt x="370205" y="191516"/>
                  </a:lnTo>
                  <a:lnTo>
                    <a:pt x="357505" y="191516"/>
                  </a:lnTo>
                  <a:cubicBezTo>
                    <a:pt x="357505" y="99695"/>
                    <a:pt x="283210" y="25400"/>
                    <a:pt x="191516" y="25400"/>
                  </a:cubicBezTo>
                  <a:lnTo>
                    <a:pt x="191516" y="12700"/>
                  </a:lnTo>
                  <a:lnTo>
                    <a:pt x="191516" y="25400"/>
                  </a:lnTo>
                  <a:cubicBezTo>
                    <a:pt x="99695" y="25400"/>
                    <a:pt x="25400" y="99695"/>
                    <a:pt x="25400" y="191516"/>
                  </a:cubicBezTo>
                  <a:close/>
                </a:path>
              </a:pathLst>
            </a:custGeom>
            <a:solidFill>
              <a:srgbClr val="0C0A9E"/>
            </a:solidFill>
          </p:spPr>
        </p:sp>
      </p:grpSp>
      <p:sp>
        <p:nvSpPr>
          <p:cNvPr name="AutoShape 31" id="31"/>
          <p:cNvSpPr/>
          <p:nvPr/>
        </p:nvSpPr>
        <p:spPr>
          <a:xfrm rot="5381856">
            <a:off x="14364150" y="1167400"/>
            <a:ext cx="3609500" cy="0"/>
          </a:xfrm>
          <a:prstGeom prst="line">
            <a:avLst/>
          </a:prstGeom>
          <a:ln cap="rnd" w="9525">
            <a:solidFill>
              <a:srgbClr val="0C0A9E"/>
            </a:solidFill>
            <a:prstDash val="solid"/>
            <a:headEnd type="none" len="sm" w="sm"/>
            <a:tailEnd type="none" len="sm" w="sm"/>
          </a:ln>
        </p:spPr>
      </p:sp>
      <p:grpSp>
        <p:nvGrpSpPr>
          <p:cNvPr name="Group 32" id="32"/>
          <p:cNvGrpSpPr/>
          <p:nvPr/>
        </p:nvGrpSpPr>
        <p:grpSpPr>
          <a:xfrm rot="5400000">
            <a:off x="16095030" y="2947010"/>
            <a:ext cx="147688" cy="147688"/>
            <a:chOff x="0" y="0"/>
            <a:chExt cx="196917" cy="196917"/>
          </a:xfrm>
        </p:grpSpPr>
        <p:sp>
          <p:nvSpPr>
            <p:cNvPr name="Freeform 33" id="33"/>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34" id="34"/>
          <p:cNvSpPr/>
          <p:nvPr/>
        </p:nvSpPr>
        <p:spPr>
          <a:xfrm flipH="false" flipV="false" rot="0">
            <a:off x="12619052" y="1914950"/>
            <a:ext cx="6306630" cy="10238410"/>
          </a:xfrm>
          <a:custGeom>
            <a:avLst/>
            <a:gdLst/>
            <a:ahLst/>
            <a:cxnLst/>
            <a:rect r="r" b="b" t="t" l="l"/>
            <a:pathLst>
              <a:path h="10238410" w="6306630">
                <a:moveTo>
                  <a:pt x="0" y="0"/>
                </a:moveTo>
                <a:lnTo>
                  <a:pt x="6306630" y="0"/>
                </a:lnTo>
                <a:lnTo>
                  <a:pt x="6306630" y="10238410"/>
                </a:lnTo>
                <a:lnTo>
                  <a:pt x="0" y="1023841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nvGrpSpPr>
          <p:cNvPr name="Group 35" id="35"/>
          <p:cNvGrpSpPr/>
          <p:nvPr/>
        </p:nvGrpSpPr>
        <p:grpSpPr>
          <a:xfrm rot="0">
            <a:off x="15453245" y="7285591"/>
            <a:ext cx="275262" cy="275262"/>
            <a:chOff x="0" y="0"/>
            <a:chExt cx="367016" cy="367016"/>
          </a:xfrm>
        </p:grpSpPr>
        <p:sp>
          <p:nvSpPr>
            <p:cNvPr name="Freeform 36" id="36"/>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37" id="37"/>
          <p:cNvSpPr/>
          <p:nvPr/>
        </p:nvSpPr>
        <p:spPr>
          <a:xfrm flipH="false" flipV="false" rot="0">
            <a:off x="15494711" y="7327057"/>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grpSp>
        <p:nvGrpSpPr>
          <p:cNvPr name="Group 38" id="38"/>
          <p:cNvGrpSpPr/>
          <p:nvPr/>
        </p:nvGrpSpPr>
        <p:grpSpPr>
          <a:xfrm rot="0">
            <a:off x="14685095" y="6537941"/>
            <a:ext cx="275262" cy="275262"/>
            <a:chOff x="0" y="0"/>
            <a:chExt cx="367016" cy="367016"/>
          </a:xfrm>
        </p:grpSpPr>
        <p:sp>
          <p:nvSpPr>
            <p:cNvPr name="Freeform 39" id="39"/>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40" id="40"/>
          <p:cNvSpPr/>
          <p:nvPr/>
        </p:nvSpPr>
        <p:spPr>
          <a:xfrm flipH="false" flipV="false" rot="0">
            <a:off x="14726561" y="6579407"/>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grpSp>
        <p:nvGrpSpPr>
          <p:cNvPr name="Group 41" id="41"/>
          <p:cNvGrpSpPr/>
          <p:nvPr/>
        </p:nvGrpSpPr>
        <p:grpSpPr>
          <a:xfrm rot="0">
            <a:off x="16671995" y="5165541"/>
            <a:ext cx="275262" cy="275262"/>
            <a:chOff x="0" y="0"/>
            <a:chExt cx="367016" cy="367016"/>
          </a:xfrm>
        </p:grpSpPr>
        <p:sp>
          <p:nvSpPr>
            <p:cNvPr name="Freeform 42" id="42"/>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43" id="43"/>
          <p:cNvSpPr/>
          <p:nvPr/>
        </p:nvSpPr>
        <p:spPr>
          <a:xfrm flipH="false" flipV="false" rot="0">
            <a:off x="16713461" y="5207007"/>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grpSp>
        <p:nvGrpSpPr>
          <p:cNvPr name="Group 44" id="44"/>
          <p:cNvGrpSpPr/>
          <p:nvPr/>
        </p:nvGrpSpPr>
        <p:grpSpPr>
          <a:xfrm rot="5400000">
            <a:off x="15374078" y="2287166"/>
            <a:ext cx="2842094" cy="5666714"/>
            <a:chOff x="0" y="0"/>
            <a:chExt cx="3789459" cy="7555619"/>
          </a:xfrm>
        </p:grpSpPr>
        <p:sp>
          <p:nvSpPr>
            <p:cNvPr name="Freeform 45" id="45"/>
            <p:cNvSpPr/>
            <p:nvPr/>
          </p:nvSpPr>
          <p:spPr>
            <a:xfrm flipH="false" flipV="false" rot="0">
              <a:off x="0" y="127"/>
              <a:ext cx="3789426" cy="7555485"/>
            </a:xfrm>
            <a:custGeom>
              <a:avLst/>
              <a:gdLst/>
              <a:ahLst/>
              <a:cxnLst/>
              <a:rect r="r" b="b" t="t" l="l"/>
              <a:pathLst>
                <a:path h="7555485" w="3789426">
                  <a:moveTo>
                    <a:pt x="3766185" y="0"/>
                  </a:moveTo>
                  <a:lnTo>
                    <a:pt x="2781300" y="983107"/>
                  </a:lnTo>
                  <a:lnTo>
                    <a:pt x="2776220" y="989838"/>
                  </a:lnTo>
                  <a:lnTo>
                    <a:pt x="2776220" y="3570986"/>
                  </a:lnTo>
                  <a:lnTo>
                    <a:pt x="1654810" y="4694174"/>
                  </a:lnTo>
                  <a:lnTo>
                    <a:pt x="1649730" y="4697603"/>
                  </a:lnTo>
                  <a:lnTo>
                    <a:pt x="1649730" y="6613906"/>
                  </a:lnTo>
                  <a:lnTo>
                    <a:pt x="1051560" y="7213854"/>
                  </a:lnTo>
                  <a:lnTo>
                    <a:pt x="0" y="7213854"/>
                  </a:lnTo>
                  <a:lnTo>
                    <a:pt x="0" y="7555485"/>
                  </a:lnTo>
                  <a:lnTo>
                    <a:pt x="35052" y="7555485"/>
                  </a:lnTo>
                  <a:lnTo>
                    <a:pt x="35052" y="7247128"/>
                  </a:lnTo>
                  <a:lnTo>
                    <a:pt x="1066546" y="7247128"/>
                  </a:lnTo>
                  <a:lnTo>
                    <a:pt x="1683131" y="6628892"/>
                  </a:lnTo>
                  <a:lnTo>
                    <a:pt x="1683131" y="4712589"/>
                  </a:lnTo>
                  <a:lnTo>
                    <a:pt x="2806319" y="3589401"/>
                  </a:lnTo>
                  <a:lnTo>
                    <a:pt x="2809621" y="3585972"/>
                  </a:lnTo>
                  <a:lnTo>
                    <a:pt x="2809621" y="1004824"/>
                  </a:lnTo>
                  <a:lnTo>
                    <a:pt x="3789426" y="23241"/>
                  </a:lnTo>
                  <a:lnTo>
                    <a:pt x="3766185" y="0"/>
                  </a:lnTo>
                  <a:close/>
                </a:path>
              </a:pathLst>
            </a:custGeom>
            <a:gradFill rotWithShape="true">
              <a:gsLst>
                <a:gs pos="0">
                  <a:srgbClr val="0C0A9E">
                    <a:alpha val="100000"/>
                  </a:srgbClr>
                </a:gs>
                <a:gs pos="100000">
                  <a:srgbClr val="FFFFFF">
                    <a:alpha val="0"/>
                  </a:srgbClr>
                </a:gs>
              </a:gsLst>
              <a:lin ang="12"/>
            </a:gradFill>
          </p:spPr>
        </p:sp>
      </p:grpSp>
      <p:sp>
        <p:nvSpPr>
          <p:cNvPr name="TextBox 46" id="46"/>
          <p:cNvSpPr txBox="true"/>
          <p:nvPr/>
        </p:nvSpPr>
        <p:spPr>
          <a:xfrm rot="0">
            <a:off x="5555220" y="3766446"/>
            <a:ext cx="7073816" cy="2355730"/>
          </a:xfrm>
          <a:prstGeom prst="rect">
            <a:avLst/>
          </a:prstGeom>
        </p:spPr>
        <p:txBody>
          <a:bodyPr anchor="t" rtlCol="false" tIns="0" lIns="0" bIns="0" rIns="0">
            <a:spAutoFit/>
          </a:bodyPr>
          <a:lstStyle/>
          <a:p>
            <a:pPr algn="ctr">
              <a:lnSpc>
                <a:spcPts val="18215"/>
              </a:lnSpc>
              <a:spcBef>
                <a:spcPct val="0"/>
              </a:spcBef>
            </a:pPr>
            <a:r>
              <a:rPr lang="en-US" sz="13199">
                <a:solidFill>
                  <a:srgbClr val="0E2A47"/>
                </a:solidFill>
                <a:latin typeface="Poppins Bold"/>
              </a:rPr>
              <a:t>B-Tree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grpSp>
        <p:nvGrpSpPr>
          <p:cNvPr name="Group 2" id="2"/>
          <p:cNvGrpSpPr/>
          <p:nvPr/>
        </p:nvGrpSpPr>
        <p:grpSpPr>
          <a:xfrm rot="-4109313">
            <a:off x="15881244" y="-493619"/>
            <a:ext cx="4304699" cy="3727886"/>
            <a:chOff x="0" y="0"/>
            <a:chExt cx="5739599" cy="4970515"/>
          </a:xfrm>
        </p:grpSpPr>
        <p:sp>
          <p:nvSpPr>
            <p:cNvPr name="Freeform 3" id="3"/>
            <p:cNvSpPr/>
            <p:nvPr/>
          </p:nvSpPr>
          <p:spPr>
            <a:xfrm flipH="false" flipV="false" rot="0">
              <a:off x="0" y="0"/>
              <a:ext cx="5739638" cy="4970526"/>
            </a:xfrm>
            <a:custGeom>
              <a:avLst/>
              <a:gdLst/>
              <a:ahLst/>
              <a:cxnLst/>
              <a:rect r="r" b="b" t="t" l="l"/>
              <a:pathLst>
                <a:path h="4970526" w="5739638">
                  <a:moveTo>
                    <a:pt x="1434084" y="0"/>
                  </a:moveTo>
                  <a:lnTo>
                    <a:pt x="0" y="2484374"/>
                  </a:lnTo>
                  <a:lnTo>
                    <a:pt x="1434084" y="4970526"/>
                  </a:lnTo>
                  <a:lnTo>
                    <a:pt x="4305554" y="4970526"/>
                  </a:lnTo>
                  <a:lnTo>
                    <a:pt x="5739638" y="2484374"/>
                  </a:lnTo>
                  <a:lnTo>
                    <a:pt x="4305554" y="0"/>
                  </a:lnTo>
                  <a:close/>
                </a:path>
              </a:pathLst>
            </a:custGeom>
            <a:gradFill rotWithShape="true">
              <a:gsLst>
                <a:gs pos="0">
                  <a:srgbClr val="F5F8FF">
                    <a:alpha val="100000"/>
                  </a:srgbClr>
                </a:gs>
                <a:gs pos="22000">
                  <a:srgbClr val="F5F8FF">
                    <a:alpha val="100000"/>
                  </a:srgbClr>
                </a:gs>
                <a:gs pos="45000">
                  <a:srgbClr val="FFFFFF">
                    <a:alpha val="0"/>
                  </a:srgbClr>
                </a:gs>
                <a:gs pos="100000">
                  <a:srgbClr val="0C0A9E">
                    <a:alpha val="50196"/>
                  </a:srgbClr>
                </a:gs>
              </a:gsLst>
              <a:lin ang="6809319"/>
            </a:gradFill>
          </p:spPr>
        </p:sp>
      </p:grpSp>
      <p:sp>
        <p:nvSpPr>
          <p:cNvPr name="Freeform 4" id="4"/>
          <p:cNvSpPr/>
          <p:nvPr/>
        </p:nvSpPr>
        <p:spPr>
          <a:xfrm flipH="false" flipV="false" rot="-509296">
            <a:off x="14504058" y="-1962311"/>
            <a:ext cx="7570098" cy="5777678"/>
          </a:xfrm>
          <a:custGeom>
            <a:avLst/>
            <a:gdLst/>
            <a:ahLst/>
            <a:cxnLst/>
            <a:rect r="r" b="b" t="t" l="l"/>
            <a:pathLst>
              <a:path h="5777678" w="7570098">
                <a:moveTo>
                  <a:pt x="0" y="0"/>
                </a:moveTo>
                <a:lnTo>
                  <a:pt x="7570098" y="0"/>
                </a:lnTo>
                <a:lnTo>
                  <a:pt x="7570098" y="5777678"/>
                </a:lnTo>
                <a:lnTo>
                  <a:pt x="0" y="5777678"/>
                </a:lnTo>
                <a:lnTo>
                  <a:pt x="0" y="0"/>
                </a:lnTo>
                <a:close/>
              </a:path>
            </a:pathLst>
          </a:custGeom>
          <a:blipFill>
            <a:blip r:embed="rId3"/>
            <a:stretch>
              <a:fillRect l="0" t="-27299" r="0" b="-27308"/>
            </a:stretch>
          </a:blipFill>
        </p:spPr>
      </p:sp>
      <p:grpSp>
        <p:nvGrpSpPr>
          <p:cNvPr name="Group 5" id="5"/>
          <p:cNvGrpSpPr/>
          <p:nvPr/>
        </p:nvGrpSpPr>
        <p:grpSpPr>
          <a:xfrm rot="5400000">
            <a:off x="17546642" y="4566594"/>
            <a:ext cx="287250" cy="287250"/>
            <a:chOff x="0" y="0"/>
            <a:chExt cx="383000" cy="383000"/>
          </a:xfrm>
        </p:grpSpPr>
        <p:sp>
          <p:nvSpPr>
            <p:cNvPr name="Freeform 6" id="6"/>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7" id="7"/>
          <p:cNvSpPr/>
          <p:nvPr/>
        </p:nvSpPr>
        <p:spPr>
          <a:xfrm rot="7321">
            <a:off x="13217934" y="189185"/>
            <a:ext cx="8944670" cy="0"/>
          </a:xfrm>
          <a:prstGeom prst="line">
            <a:avLst/>
          </a:prstGeom>
          <a:ln cap="rnd" w="9525">
            <a:solidFill>
              <a:srgbClr val="0C0A9E"/>
            </a:solidFill>
            <a:prstDash val="solid"/>
            <a:headEnd type="none" len="sm" w="sm"/>
            <a:tailEnd type="none" len="sm" w="sm"/>
          </a:ln>
        </p:spPr>
      </p:sp>
      <p:grpSp>
        <p:nvGrpSpPr>
          <p:cNvPr name="Group 8" id="8"/>
          <p:cNvGrpSpPr/>
          <p:nvPr/>
        </p:nvGrpSpPr>
        <p:grpSpPr>
          <a:xfrm rot="5400000">
            <a:off x="17616483" y="4636343"/>
            <a:ext cx="147600" cy="147600"/>
            <a:chOff x="0" y="0"/>
            <a:chExt cx="196800" cy="196800"/>
          </a:xfrm>
        </p:grpSpPr>
        <p:sp>
          <p:nvSpPr>
            <p:cNvPr name="Freeform 9" id="9"/>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0" id="10"/>
          <p:cNvSpPr/>
          <p:nvPr/>
        </p:nvSpPr>
        <p:spPr>
          <a:xfrm flipH="false" flipV="false" rot="0">
            <a:off x="12135150" y="5593250"/>
            <a:ext cx="8012526" cy="9542304"/>
          </a:xfrm>
          <a:custGeom>
            <a:avLst/>
            <a:gdLst/>
            <a:ahLst/>
            <a:cxnLst/>
            <a:rect r="r" b="b" t="t" l="l"/>
            <a:pathLst>
              <a:path h="9542304" w="8012526">
                <a:moveTo>
                  <a:pt x="0" y="0"/>
                </a:moveTo>
                <a:lnTo>
                  <a:pt x="8012526" y="0"/>
                </a:lnTo>
                <a:lnTo>
                  <a:pt x="8012526" y="9542304"/>
                </a:lnTo>
                <a:lnTo>
                  <a:pt x="0" y="9542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86986" y="7657108"/>
            <a:ext cx="7841002" cy="5984448"/>
          </a:xfrm>
          <a:custGeom>
            <a:avLst/>
            <a:gdLst/>
            <a:ahLst/>
            <a:cxnLst/>
            <a:rect r="r" b="b" t="t" l="l"/>
            <a:pathLst>
              <a:path h="5984448" w="7841002">
                <a:moveTo>
                  <a:pt x="0" y="0"/>
                </a:moveTo>
                <a:lnTo>
                  <a:pt x="7841002" y="0"/>
                </a:lnTo>
                <a:lnTo>
                  <a:pt x="7841002" y="5984448"/>
                </a:lnTo>
                <a:lnTo>
                  <a:pt x="0" y="5984448"/>
                </a:lnTo>
                <a:lnTo>
                  <a:pt x="0" y="0"/>
                </a:lnTo>
                <a:close/>
              </a:path>
            </a:pathLst>
          </a:custGeom>
          <a:blipFill>
            <a:blip r:embed="rId6"/>
            <a:stretch>
              <a:fillRect l="-22339" t="-50337" r="-9379" b="-53309"/>
            </a:stretch>
          </a:blipFill>
        </p:spPr>
      </p:sp>
      <p:grpSp>
        <p:nvGrpSpPr>
          <p:cNvPr name="Group 12" id="12"/>
          <p:cNvGrpSpPr/>
          <p:nvPr/>
        </p:nvGrpSpPr>
        <p:grpSpPr>
          <a:xfrm rot="0">
            <a:off x="773000" y="10130958"/>
            <a:ext cx="1164074" cy="1114706"/>
            <a:chOff x="0" y="0"/>
            <a:chExt cx="1552099" cy="1486275"/>
          </a:xfrm>
        </p:grpSpPr>
        <p:sp>
          <p:nvSpPr>
            <p:cNvPr name="Freeform 13" id="13"/>
            <p:cNvSpPr/>
            <p:nvPr/>
          </p:nvSpPr>
          <p:spPr>
            <a:xfrm flipH="false" flipV="false" rot="0">
              <a:off x="0" y="0"/>
              <a:ext cx="1551940" cy="1486281"/>
            </a:xfrm>
            <a:custGeom>
              <a:avLst/>
              <a:gdLst/>
              <a:ahLst/>
              <a:cxnLst/>
              <a:rect r="r" b="b" t="t" l="l"/>
              <a:pathLst>
                <a:path h="1486281" w="1551940">
                  <a:moveTo>
                    <a:pt x="775970" y="0"/>
                  </a:moveTo>
                  <a:cubicBezTo>
                    <a:pt x="690118" y="0"/>
                    <a:pt x="604266" y="32766"/>
                    <a:pt x="538988" y="98044"/>
                  </a:cubicBezTo>
                  <a:lnTo>
                    <a:pt x="130683" y="506222"/>
                  </a:lnTo>
                  <a:cubicBezTo>
                    <a:pt x="0" y="637032"/>
                    <a:pt x="0" y="849122"/>
                    <a:pt x="130683" y="979932"/>
                  </a:cubicBezTo>
                  <a:lnTo>
                    <a:pt x="538861" y="1388745"/>
                  </a:lnTo>
                  <a:cubicBezTo>
                    <a:pt x="604266" y="1453769"/>
                    <a:pt x="689864" y="1486281"/>
                    <a:pt x="775589" y="1486281"/>
                  </a:cubicBezTo>
                  <a:cubicBezTo>
                    <a:pt x="861314" y="1486281"/>
                    <a:pt x="947039" y="1453769"/>
                    <a:pt x="1012444" y="1388745"/>
                  </a:cubicBezTo>
                  <a:lnTo>
                    <a:pt x="1421257" y="979932"/>
                  </a:lnTo>
                  <a:cubicBezTo>
                    <a:pt x="1551940" y="849249"/>
                    <a:pt x="1551940" y="637032"/>
                    <a:pt x="1421257" y="506349"/>
                  </a:cubicBezTo>
                  <a:lnTo>
                    <a:pt x="1012571" y="98044"/>
                  </a:lnTo>
                  <a:cubicBezTo>
                    <a:pt x="947547" y="32766"/>
                    <a:pt x="861822" y="0"/>
                    <a:pt x="775970" y="0"/>
                  </a:cubicBezTo>
                  <a:close/>
                </a:path>
              </a:pathLst>
            </a:custGeom>
            <a:gradFill rotWithShape="true">
              <a:gsLst>
                <a:gs pos="0">
                  <a:srgbClr val="F5F8FF">
                    <a:alpha val="31360"/>
                  </a:srgbClr>
                </a:gs>
                <a:gs pos="22000">
                  <a:srgbClr val="F5F8FF">
                    <a:alpha val="31360"/>
                  </a:srgbClr>
                </a:gs>
                <a:gs pos="45000">
                  <a:srgbClr val="FFFFFF">
                    <a:alpha val="0"/>
                  </a:srgbClr>
                </a:gs>
                <a:gs pos="100000">
                  <a:srgbClr val="0C0A9E">
                    <a:alpha val="50196"/>
                  </a:srgbClr>
                </a:gs>
              </a:gsLst>
              <a:lin ang="2624168"/>
            </a:gradFill>
          </p:spPr>
        </p:sp>
      </p:grpSp>
      <p:grpSp>
        <p:nvGrpSpPr>
          <p:cNvPr name="Group 14" id="14"/>
          <p:cNvGrpSpPr/>
          <p:nvPr/>
        </p:nvGrpSpPr>
        <p:grpSpPr>
          <a:xfrm rot="0">
            <a:off x="1929348" y="10244054"/>
            <a:ext cx="680658" cy="651790"/>
            <a:chOff x="0" y="0"/>
            <a:chExt cx="907544" cy="869053"/>
          </a:xfrm>
        </p:grpSpPr>
        <p:sp>
          <p:nvSpPr>
            <p:cNvPr name="Freeform 15" id="15"/>
            <p:cNvSpPr/>
            <p:nvPr/>
          </p:nvSpPr>
          <p:spPr>
            <a:xfrm flipH="false" flipV="false" rot="0">
              <a:off x="0" y="0"/>
              <a:ext cx="907542" cy="868934"/>
            </a:xfrm>
            <a:custGeom>
              <a:avLst/>
              <a:gdLst/>
              <a:ahLst/>
              <a:cxnLst/>
              <a:rect r="r" b="b" t="t" l="l"/>
              <a:pathLst>
                <a:path h="868934" w="907542">
                  <a:moveTo>
                    <a:pt x="453771" y="0"/>
                  </a:moveTo>
                  <a:cubicBezTo>
                    <a:pt x="403606" y="0"/>
                    <a:pt x="353441" y="19050"/>
                    <a:pt x="315214" y="57277"/>
                  </a:cubicBezTo>
                  <a:lnTo>
                    <a:pt x="76454" y="296037"/>
                  </a:lnTo>
                  <a:cubicBezTo>
                    <a:pt x="0" y="372491"/>
                    <a:pt x="0" y="496570"/>
                    <a:pt x="76454" y="572897"/>
                  </a:cubicBezTo>
                  <a:lnTo>
                    <a:pt x="315214" y="811911"/>
                  </a:lnTo>
                  <a:cubicBezTo>
                    <a:pt x="353441" y="850011"/>
                    <a:pt x="403479" y="868934"/>
                    <a:pt x="453644" y="868934"/>
                  </a:cubicBezTo>
                  <a:cubicBezTo>
                    <a:pt x="503809" y="868934"/>
                    <a:pt x="553847" y="849884"/>
                    <a:pt x="592074" y="811911"/>
                  </a:cubicBezTo>
                  <a:lnTo>
                    <a:pt x="831088" y="572897"/>
                  </a:lnTo>
                  <a:cubicBezTo>
                    <a:pt x="907542" y="496443"/>
                    <a:pt x="907542" y="372364"/>
                    <a:pt x="831088" y="296037"/>
                  </a:cubicBezTo>
                  <a:lnTo>
                    <a:pt x="592074" y="57404"/>
                  </a:lnTo>
                  <a:cubicBezTo>
                    <a:pt x="553974" y="19177"/>
                    <a:pt x="503936" y="0"/>
                    <a:pt x="453771" y="0"/>
                  </a:cubicBezTo>
                  <a:close/>
                </a:path>
              </a:pathLst>
            </a:custGeom>
            <a:gradFill rotWithShape="true">
              <a:gsLst>
                <a:gs pos="0">
                  <a:srgbClr val="F5F8FF">
                    <a:alpha val="100000"/>
                  </a:srgbClr>
                </a:gs>
                <a:gs pos="22000">
                  <a:srgbClr val="F5F8FF">
                    <a:alpha val="100000"/>
                  </a:srgbClr>
                </a:gs>
                <a:gs pos="45000">
                  <a:srgbClr val="FFFFFF">
                    <a:alpha val="0"/>
                  </a:srgbClr>
                </a:gs>
                <a:gs pos="100000">
                  <a:srgbClr val="0C0A9E">
                    <a:alpha val="50196"/>
                  </a:srgbClr>
                </a:gs>
              </a:gsLst>
              <a:lin ang="2624164"/>
            </a:gradFill>
          </p:spPr>
        </p:sp>
      </p:grpSp>
      <p:grpSp>
        <p:nvGrpSpPr>
          <p:cNvPr name="Group 16" id="16"/>
          <p:cNvGrpSpPr/>
          <p:nvPr/>
        </p:nvGrpSpPr>
        <p:grpSpPr>
          <a:xfrm rot="0">
            <a:off x="1687624" y="10711808"/>
            <a:ext cx="1164074" cy="1114706"/>
            <a:chOff x="0" y="0"/>
            <a:chExt cx="1552099" cy="1486275"/>
          </a:xfrm>
        </p:grpSpPr>
        <p:sp>
          <p:nvSpPr>
            <p:cNvPr name="Freeform 17" id="17"/>
            <p:cNvSpPr/>
            <p:nvPr/>
          </p:nvSpPr>
          <p:spPr>
            <a:xfrm flipH="false" flipV="false" rot="0">
              <a:off x="0" y="0"/>
              <a:ext cx="1551940" cy="1486281"/>
            </a:xfrm>
            <a:custGeom>
              <a:avLst/>
              <a:gdLst/>
              <a:ahLst/>
              <a:cxnLst/>
              <a:rect r="r" b="b" t="t" l="l"/>
              <a:pathLst>
                <a:path h="1486281" w="1551940">
                  <a:moveTo>
                    <a:pt x="775970" y="0"/>
                  </a:moveTo>
                  <a:cubicBezTo>
                    <a:pt x="690118" y="0"/>
                    <a:pt x="604266" y="32766"/>
                    <a:pt x="538988" y="98044"/>
                  </a:cubicBezTo>
                  <a:lnTo>
                    <a:pt x="130683" y="506222"/>
                  </a:lnTo>
                  <a:cubicBezTo>
                    <a:pt x="0" y="637032"/>
                    <a:pt x="0" y="849122"/>
                    <a:pt x="130683" y="979932"/>
                  </a:cubicBezTo>
                  <a:lnTo>
                    <a:pt x="538861" y="1388745"/>
                  </a:lnTo>
                  <a:cubicBezTo>
                    <a:pt x="604266" y="1453769"/>
                    <a:pt x="689864" y="1486281"/>
                    <a:pt x="775589" y="1486281"/>
                  </a:cubicBezTo>
                  <a:cubicBezTo>
                    <a:pt x="861314" y="1486281"/>
                    <a:pt x="947039" y="1453769"/>
                    <a:pt x="1012444" y="1388745"/>
                  </a:cubicBezTo>
                  <a:lnTo>
                    <a:pt x="1421257" y="979932"/>
                  </a:lnTo>
                  <a:cubicBezTo>
                    <a:pt x="1551940" y="849249"/>
                    <a:pt x="1551940" y="637032"/>
                    <a:pt x="1421257" y="506349"/>
                  </a:cubicBezTo>
                  <a:lnTo>
                    <a:pt x="1012571" y="98044"/>
                  </a:lnTo>
                  <a:cubicBezTo>
                    <a:pt x="947547" y="32766"/>
                    <a:pt x="861822" y="0"/>
                    <a:pt x="775970" y="0"/>
                  </a:cubicBezTo>
                  <a:close/>
                </a:path>
              </a:pathLst>
            </a:custGeom>
            <a:gradFill rotWithShape="true">
              <a:gsLst>
                <a:gs pos="0">
                  <a:srgbClr val="F5F8FF">
                    <a:alpha val="31360"/>
                  </a:srgbClr>
                </a:gs>
                <a:gs pos="22000">
                  <a:srgbClr val="F5F8FF">
                    <a:alpha val="31360"/>
                  </a:srgbClr>
                </a:gs>
                <a:gs pos="45000">
                  <a:srgbClr val="FFFFFF">
                    <a:alpha val="0"/>
                  </a:srgbClr>
                </a:gs>
                <a:gs pos="100000">
                  <a:srgbClr val="0C0A9E">
                    <a:alpha val="50196"/>
                  </a:srgbClr>
                </a:gs>
              </a:gsLst>
              <a:lin ang="2624168"/>
            </a:gradFill>
          </p:spPr>
        </p:sp>
      </p:grpSp>
      <p:grpSp>
        <p:nvGrpSpPr>
          <p:cNvPr name="Group 18" id="18"/>
          <p:cNvGrpSpPr/>
          <p:nvPr/>
        </p:nvGrpSpPr>
        <p:grpSpPr>
          <a:xfrm rot="0">
            <a:off x="2644500" y="10012608"/>
            <a:ext cx="1164074" cy="1114706"/>
            <a:chOff x="0" y="0"/>
            <a:chExt cx="1552099" cy="1486275"/>
          </a:xfrm>
        </p:grpSpPr>
        <p:sp>
          <p:nvSpPr>
            <p:cNvPr name="Freeform 19" id="19"/>
            <p:cNvSpPr/>
            <p:nvPr/>
          </p:nvSpPr>
          <p:spPr>
            <a:xfrm flipH="false" flipV="false" rot="0">
              <a:off x="0" y="0"/>
              <a:ext cx="1551940" cy="1486281"/>
            </a:xfrm>
            <a:custGeom>
              <a:avLst/>
              <a:gdLst/>
              <a:ahLst/>
              <a:cxnLst/>
              <a:rect r="r" b="b" t="t" l="l"/>
              <a:pathLst>
                <a:path h="1486281" w="1551940">
                  <a:moveTo>
                    <a:pt x="775970" y="0"/>
                  </a:moveTo>
                  <a:cubicBezTo>
                    <a:pt x="690118" y="0"/>
                    <a:pt x="604266" y="32766"/>
                    <a:pt x="538988" y="98044"/>
                  </a:cubicBezTo>
                  <a:lnTo>
                    <a:pt x="130683" y="506222"/>
                  </a:lnTo>
                  <a:cubicBezTo>
                    <a:pt x="0" y="637032"/>
                    <a:pt x="0" y="849122"/>
                    <a:pt x="130683" y="979932"/>
                  </a:cubicBezTo>
                  <a:lnTo>
                    <a:pt x="538861" y="1388745"/>
                  </a:lnTo>
                  <a:cubicBezTo>
                    <a:pt x="604266" y="1453769"/>
                    <a:pt x="689864" y="1486281"/>
                    <a:pt x="775589" y="1486281"/>
                  </a:cubicBezTo>
                  <a:cubicBezTo>
                    <a:pt x="861314" y="1486281"/>
                    <a:pt x="947039" y="1453769"/>
                    <a:pt x="1012444" y="1388745"/>
                  </a:cubicBezTo>
                  <a:lnTo>
                    <a:pt x="1421257" y="979932"/>
                  </a:lnTo>
                  <a:cubicBezTo>
                    <a:pt x="1551940" y="849249"/>
                    <a:pt x="1551940" y="637032"/>
                    <a:pt x="1421257" y="506349"/>
                  </a:cubicBezTo>
                  <a:lnTo>
                    <a:pt x="1012571" y="98044"/>
                  </a:lnTo>
                  <a:cubicBezTo>
                    <a:pt x="947547" y="32766"/>
                    <a:pt x="861822" y="0"/>
                    <a:pt x="775970" y="0"/>
                  </a:cubicBezTo>
                  <a:close/>
                </a:path>
              </a:pathLst>
            </a:custGeom>
            <a:gradFill rotWithShape="true">
              <a:gsLst>
                <a:gs pos="0">
                  <a:srgbClr val="F5F8FF">
                    <a:alpha val="100000"/>
                  </a:srgbClr>
                </a:gs>
                <a:gs pos="22000">
                  <a:srgbClr val="F5F8FF">
                    <a:alpha val="100000"/>
                  </a:srgbClr>
                </a:gs>
                <a:gs pos="45000">
                  <a:srgbClr val="FFFFFF">
                    <a:alpha val="0"/>
                  </a:srgbClr>
                </a:gs>
                <a:gs pos="100000">
                  <a:srgbClr val="0C0A9E">
                    <a:alpha val="50196"/>
                  </a:srgbClr>
                </a:gs>
              </a:gsLst>
              <a:lin ang="2624168"/>
            </a:gradFill>
          </p:spPr>
        </p:sp>
      </p:grpSp>
      <p:grpSp>
        <p:nvGrpSpPr>
          <p:cNvPr name="Group 20" id="20"/>
          <p:cNvGrpSpPr/>
          <p:nvPr/>
        </p:nvGrpSpPr>
        <p:grpSpPr>
          <a:xfrm rot="5400000">
            <a:off x="941578" y="7062890"/>
            <a:ext cx="2842094" cy="5666714"/>
            <a:chOff x="0" y="0"/>
            <a:chExt cx="3789459" cy="7555619"/>
          </a:xfrm>
        </p:grpSpPr>
        <p:sp>
          <p:nvSpPr>
            <p:cNvPr name="Freeform 21" id="21"/>
            <p:cNvSpPr/>
            <p:nvPr/>
          </p:nvSpPr>
          <p:spPr>
            <a:xfrm flipH="false" flipV="false" rot="0">
              <a:off x="0" y="127"/>
              <a:ext cx="3789426" cy="7555485"/>
            </a:xfrm>
            <a:custGeom>
              <a:avLst/>
              <a:gdLst/>
              <a:ahLst/>
              <a:cxnLst/>
              <a:rect r="r" b="b" t="t" l="l"/>
              <a:pathLst>
                <a:path h="7555485" w="3789426">
                  <a:moveTo>
                    <a:pt x="3766185" y="0"/>
                  </a:moveTo>
                  <a:lnTo>
                    <a:pt x="2781300" y="983107"/>
                  </a:lnTo>
                  <a:lnTo>
                    <a:pt x="2776220" y="989838"/>
                  </a:lnTo>
                  <a:lnTo>
                    <a:pt x="2776220" y="3570986"/>
                  </a:lnTo>
                  <a:lnTo>
                    <a:pt x="1654810" y="4694174"/>
                  </a:lnTo>
                  <a:lnTo>
                    <a:pt x="1649730" y="4697603"/>
                  </a:lnTo>
                  <a:lnTo>
                    <a:pt x="1649730" y="6613906"/>
                  </a:lnTo>
                  <a:lnTo>
                    <a:pt x="1051560" y="7213854"/>
                  </a:lnTo>
                  <a:lnTo>
                    <a:pt x="0" y="7213854"/>
                  </a:lnTo>
                  <a:lnTo>
                    <a:pt x="0" y="7555485"/>
                  </a:lnTo>
                  <a:lnTo>
                    <a:pt x="35052" y="7555485"/>
                  </a:lnTo>
                  <a:lnTo>
                    <a:pt x="35052" y="7247128"/>
                  </a:lnTo>
                  <a:lnTo>
                    <a:pt x="1066546" y="7247128"/>
                  </a:lnTo>
                  <a:lnTo>
                    <a:pt x="1683131" y="6628892"/>
                  </a:lnTo>
                  <a:lnTo>
                    <a:pt x="1683131" y="4712589"/>
                  </a:lnTo>
                  <a:lnTo>
                    <a:pt x="2806319" y="3589401"/>
                  </a:lnTo>
                  <a:lnTo>
                    <a:pt x="2809621" y="3585972"/>
                  </a:lnTo>
                  <a:lnTo>
                    <a:pt x="2809621" y="1004824"/>
                  </a:lnTo>
                  <a:lnTo>
                    <a:pt x="3789426" y="23241"/>
                  </a:lnTo>
                  <a:lnTo>
                    <a:pt x="3766185" y="0"/>
                  </a:lnTo>
                  <a:close/>
                </a:path>
              </a:pathLst>
            </a:custGeom>
            <a:gradFill rotWithShape="true">
              <a:gsLst>
                <a:gs pos="0">
                  <a:srgbClr val="EB9109">
                    <a:alpha val="100000"/>
                  </a:srgbClr>
                </a:gs>
                <a:gs pos="40000">
                  <a:srgbClr val="FF9900">
                    <a:alpha val="40784"/>
                  </a:srgbClr>
                </a:gs>
                <a:gs pos="100000">
                  <a:srgbClr val="FFFFFF">
                    <a:alpha val="0"/>
                  </a:srgbClr>
                </a:gs>
              </a:gsLst>
              <a:lin ang="18898631"/>
            </a:gradFill>
          </p:spPr>
        </p:sp>
      </p:grpSp>
      <p:sp>
        <p:nvSpPr>
          <p:cNvPr name="Freeform 22" id="22"/>
          <p:cNvSpPr/>
          <p:nvPr/>
        </p:nvSpPr>
        <p:spPr>
          <a:xfrm flipH="false" flipV="false" rot="0">
            <a:off x="1519470" y="9569594"/>
            <a:ext cx="323954" cy="323880"/>
          </a:xfrm>
          <a:custGeom>
            <a:avLst/>
            <a:gdLst/>
            <a:ahLst/>
            <a:cxnLst/>
            <a:rect r="r" b="b" t="t" l="l"/>
            <a:pathLst>
              <a:path h="323880" w="323954">
                <a:moveTo>
                  <a:pt x="0" y="0"/>
                </a:moveTo>
                <a:lnTo>
                  <a:pt x="323954" y="0"/>
                </a:lnTo>
                <a:lnTo>
                  <a:pt x="323954" y="323880"/>
                </a:lnTo>
                <a:lnTo>
                  <a:pt x="0" y="3238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4284302" y="10406036"/>
            <a:ext cx="323954" cy="323880"/>
          </a:xfrm>
          <a:custGeom>
            <a:avLst/>
            <a:gdLst/>
            <a:ahLst/>
            <a:cxnLst/>
            <a:rect r="r" b="b" t="t" l="l"/>
            <a:pathLst>
              <a:path h="323880" w="323954">
                <a:moveTo>
                  <a:pt x="0" y="0"/>
                </a:moveTo>
                <a:lnTo>
                  <a:pt x="323954" y="0"/>
                </a:lnTo>
                <a:lnTo>
                  <a:pt x="323954" y="323880"/>
                </a:lnTo>
                <a:lnTo>
                  <a:pt x="0" y="3238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433992" y="-1595994"/>
            <a:ext cx="2269700" cy="5169566"/>
          </a:xfrm>
          <a:custGeom>
            <a:avLst/>
            <a:gdLst/>
            <a:ahLst/>
            <a:cxnLst/>
            <a:rect r="r" b="b" t="t" l="l"/>
            <a:pathLst>
              <a:path h="5169566" w="2269700">
                <a:moveTo>
                  <a:pt x="0" y="0"/>
                </a:moveTo>
                <a:lnTo>
                  <a:pt x="2269700" y="0"/>
                </a:lnTo>
                <a:lnTo>
                  <a:pt x="2269700" y="5169567"/>
                </a:lnTo>
                <a:lnTo>
                  <a:pt x="0" y="51695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2953489" y="2477999"/>
            <a:ext cx="12381022" cy="4751691"/>
          </a:xfrm>
          <a:custGeom>
            <a:avLst/>
            <a:gdLst/>
            <a:ahLst/>
            <a:cxnLst/>
            <a:rect r="r" b="b" t="t" l="l"/>
            <a:pathLst>
              <a:path h="4751691" w="12381022">
                <a:moveTo>
                  <a:pt x="0" y="0"/>
                </a:moveTo>
                <a:lnTo>
                  <a:pt x="12381022" y="0"/>
                </a:lnTo>
                <a:lnTo>
                  <a:pt x="12381022" y="4751690"/>
                </a:lnTo>
                <a:lnTo>
                  <a:pt x="0" y="4751690"/>
                </a:lnTo>
                <a:lnTo>
                  <a:pt x="0" y="0"/>
                </a:lnTo>
                <a:close/>
              </a:path>
            </a:pathLst>
          </a:custGeom>
          <a:blipFill>
            <a:blip r:embed="rId13"/>
            <a:stretch>
              <a:fillRect l="0" t="0" r="0" b="0"/>
            </a:stretch>
          </a:blipFill>
        </p:spPr>
      </p:sp>
      <p:sp>
        <p:nvSpPr>
          <p:cNvPr name="TextBox 26" id="26"/>
          <p:cNvSpPr txBox="true"/>
          <p:nvPr/>
        </p:nvSpPr>
        <p:spPr>
          <a:xfrm rot="0">
            <a:off x="945516" y="1284599"/>
            <a:ext cx="14044732" cy="565023"/>
          </a:xfrm>
          <a:prstGeom prst="rect">
            <a:avLst/>
          </a:prstGeom>
        </p:spPr>
        <p:txBody>
          <a:bodyPr anchor="t" rtlCol="false" tIns="0" lIns="0" bIns="0" rIns="0">
            <a:spAutoFit/>
          </a:bodyPr>
          <a:lstStyle/>
          <a:p>
            <a:pPr algn="ctr" marL="690881" indent="-345440" lvl="1">
              <a:lnSpc>
                <a:spcPts val="4416"/>
              </a:lnSpc>
              <a:spcBef>
                <a:spcPct val="0"/>
              </a:spcBef>
              <a:buFont typeface="Arial"/>
              <a:buChar char="•"/>
            </a:pPr>
            <a:r>
              <a:rPr lang="en-US" sz="3200">
                <a:solidFill>
                  <a:srgbClr val="0E2A47"/>
                </a:solidFill>
                <a:latin typeface="Poppins"/>
              </a:rPr>
              <a:t>So sánh k với 15. Vì k&gt;15 nên ta sẽ so sánh k với khóa tiếp theo là 19: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514300" y="77334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5804055" y="2543780"/>
            <a:ext cx="12382442" cy="12382442"/>
          </a:xfrm>
          <a:custGeom>
            <a:avLst/>
            <a:gdLst/>
            <a:ahLst/>
            <a:cxnLst/>
            <a:rect r="r" b="b" t="t" l="l"/>
            <a:pathLst>
              <a:path h="12382442" w="12382442">
                <a:moveTo>
                  <a:pt x="0" y="0"/>
                </a:moveTo>
                <a:lnTo>
                  <a:pt x="12382442" y="0"/>
                </a:lnTo>
                <a:lnTo>
                  <a:pt x="12382442" y="12382442"/>
                </a:lnTo>
                <a:lnTo>
                  <a:pt x="0" y="12382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2700000">
            <a:off x="-2538064" y="5000372"/>
            <a:ext cx="5850484" cy="6115446"/>
            <a:chOff x="0" y="0"/>
            <a:chExt cx="7800645" cy="8153928"/>
          </a:xfrm>
        </p:grpSpPr>
        <p:sp>
          <p:nvSpPr>
            <p:cNvPr name="Freeform 5" id="5"/>
            <p:cNvSpPr/>
            <p:nvPr/>
          </p:nvSpPr>
          <p:spPr>
            <a:xfrm flipH="false" flipV="false" rot="0">
              <a:off x="0" y="0"/>
              <a:ext cx="7800722" cy="8153908"/>
            </a:xfrm>
            <a:custGeom>
              <a:avLst/>
              <a:gdLst/>
              <a:ahLst/>
              <a:cxnLst/>
              <a:rect r="r" b="b" t="t" l="l"/>
              <a:pathLst>
                <a:path h="8153908" w="7800722">
                  <a:moveTo>
                    <a:pt x="25019" y="0"/>
                  </a:moveTo>
                  <a:lnTo>
                    <a:pt x="1273175" y="1246505"/>
                  </a:lnTo>
                  <a:lnTo>
                    <a:pt x="1796415" y="1246505"/>
                  </a:lnTo>
                  <a:lnTo>
                    <a:pt x="3314573" y="2767965"/>
                  </a:lnTo>
                  <a:lnTo>
                    <a:pt x="3321304" y="2771267"/>
                  </a:lnTo>
                  <a:lnTo>
                    <a:pt x="3321304" y="4629277"/>
                  </a:lnTo>
                  <a:lnTo>
                    <a:pt x="4326128" y="5635879"/>
                  </a:lnTo>
                  <a:lnTo>
                    <a:pt x="4331208" y="5640959"/>
                  </a:lnTo>
                  <a:lnTo>
                    <a:pt x="4331208" y="6479159"/>
                  </a:lnTo>
                  <a:lnTo>
                    <a:pt x="5304282" y="7452360"/>
                  </a:lnTo>
                  <a:lnTo>
                    <a:pt x="7124065" y="7452360"/>
                  </a:lnTo>
                  <a:lnTo>
                    <a:pt x="7800722" y="8129016"/>
                  </a:lnTo>
                  <a:lnTo>
                    <a:pt x="7775702" y="8153908"/>
                  </a:lnTo>
                  <a:lnTo>
                    <a:pt x="7109206" y="7487412"/>
                  </a:lnTo>
                  <a:lnTo>
                    <a:pt x="5291074" y="7487412"/>
                  </a:lnTo>
                  <a:lnTo>
                    <a:pt x="4302887" y="6499225"/>
                  </a:lnTo>
                  <a:lnTo>
                    <a:pt x="4297807" y="6494145"/>
                  </a:lnTo>
                  <a:lnTo>
                    <a:pt x="4297807" y="5654167"/>
                  </a:lnTo>
                  <a:lnTo>
                    <a:pt x="3291205" y="4649343"/>
                  </a:lnTo>
                  <a:lnTo>
                    <a:pt x="3287903" y="4644390"/>
                  </a:lnTo>
                  <a:lnTo>
                    <a:pt x="3287903" y="2786380"/>
                  </a:lnTo>
                  <a:lnTo>
                    <a:pt x="1781556" y="1283208"/>
                  </a:lnTo>
                  <a:lnTo>
                    <a:pt x="1261491" y="1283208"/>
                  </a:lnTo>
                  <a:lnTo>
                    <a:pt x="0" y="23241"/>
                  </a:lnTo>
                  <a:lnTo>
                    <a:pt x="25019" y="0"/>
                  </a:lnTo>
                  <a:close/>
                </a:path>
              </a:pathLst>
            </a:custGeom>
            <a:gradFill rotWithShape="true">
              <a:gsLst>
                <a:gs pos="0">
                  <a:srgbClr val="0C0A9E">
                    <a:alpha val="100000"/>
                  </a:srgbClr>
                </a:gs>
                <a:gs pos="100000">
                  <a:srgbClr val="FFFFFF">
                    <a:alpha val="0"/>
                  </a:srgbClr>
                </a:gs>
              </a:gsLst>
              <a:lin ang="2700012"/>
            </a:gradFill>
          </p:spPr>
        </p:sp>
      </p:grpSp>
      <p:grpSp>
        <p:nvGrpSpPr>
          <p:cNvPr name="Group 6" id="6"/>
          <p:cNvGrpSpPr/>
          <p:nvPr/>
        </p:nvGrpSpPr>
        <p:grpSpPr>
          <a:xfrm rot="-10800000">
            <a:off x="607837" y="6076285"/>
            <a:ext cx="287250" cy="287250"/>
            <a:chOff x="0" y="0"/>
            <a:chExt cx="383000" cy="383000"/>
          </a:xfrm>
        </p:grpSpPr>
        <p:sp>
          <p:nvSpPr>
            <p:cNvPr name="Freeform 7" id="7"/>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8" id="8"/>
          <p:cNvGrpSpPr/>
          <p:nvPr/>
        </p:nvGrpSpPr>
        <p:grpSpPr>
          <a:xfrm rot="-10800000">
            <a:off x="655122" y="6123572"/>
            <a:ext cx="192600" cy="192600"/>
            <a:chOff x="0" y="0"/>
            <a:chExt cx="256800" cy="256800"/>
          </a:xfrm>
        </p:grpSpPr>
        <p:sp>
          <p:nvSpPr>
            <p:cNvPr name="Freeform 9" id="9"/>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16200700"/>
            </a:gradFill>
          </p:spPr>
        </p:sp>
      </p:grpSp>
      <p:grpSp>
        <p:nvGrpSpPr>
          <p:cNvPr name="Group 10" id="10"/>
          <p:cNvGrpSpPr/>
          <p:nvPr/>
        </p:nvGrpSpPr>
        <p:grpSpPr>
          <a:xfrm rot="-10800000">
            <a:off x="130287" y="7412435"/>
            <a:ext cx="287250" cy="287250"/>
            <a:chOff x="0" y="0"/>
            <a:chExt cx="383000" cy="383000"/>
          </a:xfrm>
        </p:grpSpPr>
        <p:sp>
          <p:nvSpPr>
            <p:cNvPr name="Freeform 11" id="11"/>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12" id="12"/>
          <p:cNvGrpSpPr/>
          <p:nvPr/>
        </p:nvGrpSpPr>
        <p:grpSpPr>
          <a:xfrm rot="-10800000">
            <a:off x="177572" y="7459722"/>
            <a:ext cx="192600" cy="192600"/>
            <a:chOff x="0" y="0"/>
            <a:chExt cx="256800" cy="256800"/>
          </a:xfrm>
        </p:grpSpPr>
        <p:sp>
          <p:nvSpPr>
            <p:cNvPr name="Freeform 13" id="13"/>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16200700"/>
            </a:gradFill>
          </p:spPr>
        </p:sp>
      </p:grpSp>
      <p:grpSp>
        <p:nvGrpSpPr>
          <p:cNvPr name="Group 14" id="14"/>
          <p:cNvGrpSpPr/>
          <p:nvPr/>
        </p:nvGrpSpPr>
        <p:grpSpPr>
          <a:xfrm rot="-10800000">
            <a:off x="367908" y="8509732"/>
            <a:ext cx="1154900" cy="3949416"/>
            <a:chOff x="0" y="0"/>
            <a:chExt cx="1539867" cy="5265888"/>
          </a:xfrm>
        </p:grpSpPr>
        <p:sp>
          <p:nvSpPr>
            <p:cNvPr name="Freeform 15" id="15"/>
            <p:cNvSpPr/>
            <p:nvPr/>
          </p:nvSpPr>
          <p:spPr>
            <a:xfrm flipH="false" flipV="false" rot="0">
              <a:off x="127" y="0"/>
              <a:ext cx="1539748" cy="5265928"/>
            </a:xfrm>
            <a:custGeom>
              <a:avLst/>
              <a:gdLst/>
              <a:ahLst/>
              <a:cxnLst/>
              <a:rect r="r" b="b" t="t" l="l"/>
              <a:pathLst>
                <a:path h="5265928" w="1539748">
                  <a:moveTo>
                    <a:pt x="1516380" y="0"/>
                  </a:moveTo>
                  <a:lnTo>
                    <a:pt x="641604" y="874903"/>
                  </a:lnTo>
                  <a:lnTo>
                    <a:pt x="638175" y="879983"/>
                  </a:lnTo>
                  <a:lnTo>
                    <a:pt x="638175" y="3471164"/>
                  </a:lnTo>
                  <a:lnTo>
                    <a:pt x="0" y="4106037"/>
                  </a:lnTo>
                  <a:lnTo>
                    <a:pt x="0" y="5265928"/>
                  </a:lnTo>
                  <a:lnTo>
                    <a:pt x="33401" y="5265928"/>
                  </a:lnTo>
                  <a:lnTo>
                    <a:pt x="33401" y="4121023"/>
                  </a:lnTo>
                  <a:lnTo>
                    <a:pt x="671576" y="3486150"/>
                  </a:lnTo>
                  <a:lnTo>
                    <a:pt x="671576" y="893191"/>
                  </a:lnTo>
                  <a:lnTo>
                    <a:pt x="1539748" y="25019"/>
                  </a:lnTo>
                  <a:lnTo>
                    <a:pt x="1516380" y="0"/>
                  </a:lnTo>
                  <a:close/>
                </a:path>
              </a:pathLst>
            </a:custGeom>
            <a:gradFill rotWithShape="true">
              <a:gsLst>
                <a:gs pos="0">
                  <a:srgbClr val="9900FF">
                    <a:alpha val="46666"/>
                  </a:srgbClr>
                </a:gs>
                <a:gs pos="100000">
                  <a:srgbClr val="FFFFFF">
                    <a:alpha val="0"/>
                  </a:srgbClr>
                </a:gs>
              </a:gsLst>
              <a:lin ang="16200006"/>
            </a:gradFill>
          </p:spPr>
        </p:sp>
      </p:grpSp>
      <p:grpSp>
        <p:nvGrpSpPr>
          <p:cNvPr name="Group 16" id="16"/>
          <p:cNvGrpSpPr/>
          <p:nvPr/>
        </p:nvGrpSpPr>
        <p:grpSpPr>
          <a:xfrm rot="-10800000">
            <a:off x="-356994" y="7560306"/>
            <a:ext cx="1374822" cy="4173994"/>
            <a:chOff x="0" y="0"/>
            <a:chExt cx="1833096" cy="5565325"/>
          </a:xfrm>
        </p:grpSpPr>
        <p:sp>
          <p:nvSpPr>
            <p:cNvPr name="Freeform 17" id="17"/>
            <p:cNvSpPr/>
            <p:nvPr/>
          </p:nvSpPr>
          <p:spPr>
            <a:xfrm flipH="false" flipV="false" rot="0">
              <a:off x="0" y="127"/>
              <a:ext cx="1833118" cy="5565267"/>
            </a:xfrm>
            <a:custGeom>
              <a:avLst/>
              <a:gdLst/>
              <a:ahLst/>
              <a:cxnLst/>
              <a:rect r="r" b="b" t="t" l="l"/>
              <a:pathLst>
                <a:path h="5565267" w="1833118">
                  <a:moveTo>
                    <a:pt x="1808099" y="0"/>
                  </a:moveTo>
                  <a:lnTo>
                    <a:pt x="481584" y="1567053"/>
                  </a:lnTo>
                  <a:lnTo>
                    <a:pt x="474853" y="1570990"/>
                  </a:lnTo>
                  <a:lnTo>
                    <a:pt x="474853" y="3316605"/>
                  </a:lnTo>
                  <a:lnTo>
                    <a:pt x="0" y="3876421"/>
                  </a:lnTo>
                  <a:lnTo>
                    <a:pt x="956564" y="5003546"/>
                  </a:lnTo>
                  <a:lnTo>
                    <a:pt x="956564" y="5565267"/>
                  </a:lnTo>
                  <a:lnTo>
                    <a:pt x="991616" y="5565267"/>
                  </a:lnTo>
                  <a:lnTo>
                    <a:pt x="991616" y="4987798"/>
                  </a:lnTo>
                  <a:lnTo>
                    <a:pt x="48387" y="3876421"/>
                  </a:lnTo>
                  <a:lnTo>
                    <a:pt x="509905" y="3334512"/>
                  </a:lnTo>
                  <a:lnTo>
                    <a:pt x="509905" y="1588643"/>
                  </a:lnTo>
                  <a:lnTo>
                    <a:pt x="1833118" y="29464"/>
                  </a:lnTo>
                  <a:lnTo>
                    <a:pt x="1808099" y="0"/>
                  </a:lnTo>
                  <a:close/>
                </a:path>
              </a:pathLst>
            </a:custGeom>
            <a:gradFill rotWithShape="true">
              <a:gsLst>
                <a:gs pos="0">
                  <a:srgbClr val="9900FF">
                    <a:alpha val="46666"/>
                  </a:srgbClr>
                </a:gs>
                <a:gs pos="100000">
                  <a:srgbClr val="FFFFFF">
                    <a:alpha val="0"/>
                  </a:srgbClr>
                </a:gs>
              </a:gsLst>
              <a:lin ang="16200007"/>
            </a:gradFill>
          </p:spPr>
        </p:sp>
      </p:grpSp>
      <p:grpSp>
        <p:nvGrpSpPr>
          <p:cNvPr name="Group 18" id="18"/>
          <p:cNvGrpSpPr/>
          <p:nvPr/>
        </p:nvGrpSpPr>
        <p:grpSpPr>
          <a:xfrm rot="-10800000">
            <a:off x="909623" y="10981377"/>
            <a:ext cx="275262" cy="275262"/>
            <a:chOff x="0" y="0"/>
            <a:chExt cx="367016" cy="367016"/>
          </a:xfrm>
        </p:grpSpPr>
        <p:sp>
          <p:nvSpPr>
            <p:cNvPr name="Freeform 19" id="19"/>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20" id="20"/>
          <p:cNvSpPr/>
          <p:nvPr/>
        </p:nvSpPr>
        <p:spPr>
          <a:xfrm flipH="false" flipV="false" rot="0">
            <a:off x="951038" y="11022792"/>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1300345" y="-725120"/>
            <a:ext cx="12382442" cy="12382442"/>
          </a:xfrm>
          <a:custGeom>
            <a:avLst/>
            <a:gdLst/>
            <a:ahLst/>
            <a:cxnLst/>
            <a:rect r="r" b="b" t="t" l="l"/>
            <a:pathLst>
              <a:path h="12382442" w="12382442">
                <a:moveTo>
                  <a:pt x="0" y="0"/>
                </a:moveTo>
                <a:lnTo>
                  <a:pt x="12382442" y="0"/>
                </a:lnTo>
                <a:lnTo>
                  <a:pt x="12382442" y="12382442"/>
                </a:lnTo>
                <a:lnTo>
                  <a:pt x="0" y="123824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2" id="22"/>
          <p:cNvGrpSpPr/>
          <p:nvPr/>
        </p:nvGrpSpPr>
        <p:grpSpPr>
          <a:xfrm rot="0">
            <a:off x="16983647" y="7837569"/>
            <a:ext cx="287250" cy="287250"/>
            <a:chOff x="0" y="0"/>
            <a:chExt cx="383000" cy="383000"/>
          </a:xfrm>
        </p:grpSpPr>
        <p:sp>
          <p:nvSpPr>
            <p:cNvPr name="Freeform 23" id="23"/>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24" id="24"/>
          <p:cNvGrpSpPr/>
          <p:nvPr/>
        </p:nvGrpSpPr>
        <p:grpSpPr>
          <a:xfrm rot="0">
            <a:off x="17031012" y="7884932"/>
            <a:ext cx="192600" cy="192600"/>
            <a:chOff x="0" y="0"/>
            <a:chExt cx="256800" cy="256800"/>
          </a:xfrm>
        </p:grpSpPr>
        <p:sp>
          <p:nvSpPr>
            <p:cNvPr name="Freeform 25" id="25"/>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5400700"/>
            </a:gradFill>
          </p:spPr>
        </p:sp>
      </p:grpSp>
      <p:grpSp>
        <p:nvGrpSpPr>
          <p:cNvPr name="Group 26" id="26"/>
          <p:cNvGrpSpPr/>
          <p:nvPr/>
        </p:nvGrpSpPr>
        <p:grpSpPr>
          <a:xfrm rot="0">
            <a:off x="17461197" y="6501419"/>
            <a:ext cx="287250" cy="287250"/>
            <a:chOff x="0" y="0"/>
            <a:chExt cx="383000" cy="383000"/>
          </a:xfrm>
        </p:grpSpPr>
        <p:sp>
          <p:nvSpPr>
            <p:cNvPr name="Freeform 27" id="27"/>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28" id="28"/>
          <p:cNvGrpSpPr/>
          <p:nvPr/>
        </p:nvGrpSpPr>
        <p:grpSpPr>
          <a:xfrm rot="0">
            <a:off x="17508562" y="6548782"/>
            <a:ext cx="192600" cy="192600"/>
            <a:chOff x="0" y="0"/>
            <a:chExt cx="256800" cy="256800"/>
          </a:xfrm>
        </p:grpSpPr>
        <p:sp>
          <p:nvSpPr>
            <p:cNvPr name="Freeform 29" id="29"/>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5400700"/>
            </a:gradFill>
          </p:spPr>
        </p:sp>
      </p:grpSp>
      <p:grpSp>
        <p:nvGrpSpPr>
          <p:cNvPr name="Group 30" id="30"/>
          <p:cNvGrpSpPr/>
          <p:nvPr/>
        </p:nvGrpSpPr>
        <p:grpSpPr>
          <a:xfrm rot="0">
            <a:off x="17353945" y="618417"/>
            <a:ext cx="275262" cy="275262"/>
            <a:chOff x="0" y="0"/>
            <a:chExt cx="367016" cy="367016"/>
          </a:xfrm>
        </p:grpSpPr>
        <p:sp>
          <p:nvSpPr>
            <p:cNvPr name="Freeform 31" id="31"/>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32" id="32"/>
          <p:cNvSpPr/>
          <p:nvPr/>
        </p:nvSpPr>
        <p:spPr>
          <a:xfrm flipH="false" flipV="false" rot="0">
            <a:off x="17395411" y="659883"/>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14163500" y="-20729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4" id="34"/>
          <p:cNvSpPr/>
          <p:nvPr/>
        </p:nvSpPr>
        <p:spPr>
          <a:xfrm flipH="false" flipV="false" rot="0">
            <a:off x="7967976" y="9866350"/>
            <a:ext cx="1335830" cy="878400"/>
          </a:xfrm>
          <a:custGeom>
            <a:avLst/>
            <a:gdLst/>
            <a:ahLst/>
            <a:cxnLst/>
            <a:rect r="r" b="b" t="t" l="l"/>
            <a:pathLst>
              <a:path h="878400" w="1335830">
                <a:moveTo>
                  <a:pt x="0" y="0"/>
                </a:moveTo>
                <a:lnTo>
                  <a:pt x="1335830" y="0"/>
                </a:lnTo>
                <a:lnTo>
                  <a:pt x="1335830" y="878400"/>
                </a:lnTo>
                <a:lnTo>
                  <a:pt x="0" y="878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0">
            <a:off x="2751037" y="2904689"/>
            <a:ext cx="12376659" cy="4747633"/>
          </a:xfrm>
          <a:custGeom>
            <a:avLst/>
            <a:gdLst/>
            <a:ahLst/>
            <a:cxnLst/>
            <a:rect r="r" b="b" t="t" l="l"/>
            <a:pathLst>
              <a:path h="4747633" w="12376659">
                <a:moveTo>
                  <a:pt x="0" y="0"/>
                </a:moveTo>
                <a:lnTo>
                  <a:pt x="12376660" y="0"/>
                </a:lnTo>
                <a:lnTo>
                  <a:pt x="12376660" y="4747633"/>
                </a:lnTo>
                <a:lnTo>
                  <a:pt x="0" y="4747633"/>
                </a:lnTo>
                <a:lnTo>
                  <a:pt x="0" y="0"/>
                </a:lnTo>
                <a:close/>
              </a:path>
            </a:pathLst>
          </a:custGeom>
          <a:blipFill>
            <a:blip r:embed="rId12"/>
            <a:stretch>
              <a:fillRect l="0" t="0" r="0" b="0"/>
            </a:stretch>
          </a:blipFill>
        </p:spPr>
      </p:sp>
      <p:sp>
        <p:nvSpPr>
          <p:cNvPr name="TextBox 36" id="36"/>
          <p:cNvSpPr txBox="true"/>
          <p:nvPr/>
        </p:nvSpPr>
        <p:spPr>
          <a:xfrm rot="0">
            <a:off x="1047254" y="204526"/>
            <a:ext cx="15704028" cy="2814320"/>
          </a:xfrm>
          <a:prstGeom prst="rect">
            <a:avLst/>
          </a:prstGeom>
        </p:spPr>
        <p:txBody>
          <a:bodyPr anchor="t" rtlCol="false" tIns="0" lIns="0" bIns="0" rIns="0">
            <a:spAutoFit/>
          </a:bodyPr>
          <a:lstStyle/>
          <a:p>
            <a:pPr algn="l">
              <a:lnSpc>
                <a:spcPts val="4480"/>
              </a:lnSpc>
            </a:pPr>
          </a:p>
          <a:p>
            <a:pPr algn="l" marL="690881" indent="-345440" lvl="1">
              <a:lnSpc>
                <a:spcPts val="4480"/>
              </a:lnSpc>
              <a:buFont typeface="Arial"/>
              <a:buChar char="•"/>
            </a:pPr>
            <a:r>
              <a:rPr lang="en-US" sz="3200">
                <a:solidFill>
                  <a:srgbClr val="0E2A47"/>
                </a:solidFill>
                <a:latin typeface="Poppins"/>
              </a:rPr>
              <a:t>Vì k&lt;19 nên k nằm trong khoảng từ 15 đến 19. Ta sẽ tìm kiếm nút con bên phải của khóa 15 hoặc nút con bên trái của 19.</a:t>
            </a:r>
          </a:p>
          <a:p>
            <a:pPr algn="l" marL="690881" indent="-345440" lvl="1">
              <a:lnSpc>
                <a:spcPts val="4480"/>
              </a:lnSpc>
              <a:buFont typeface="Arial"/>
              <a:buChar char="•"/>
            </a:pPr>
            <a:r>
              <a:rPr lang="en-US" sz="3200">
                <a:solidFill>
                  <a:srgbClr val="0E2A47"/>
                </a:solidFill>
                <a:latin typeface="Poppins"/>
              </a:rPr>
              <a:t>Và cuối cùng thì khóa k được tìm thấy là 18.</a:t>
            </a:r>
          </a:p>
          <a:p>
            <a:pPr algn="l">
              <a:lnSpc>
                <a:spcPts val="448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514300" y="77334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5804055" y="2543780"/>
            <a:ext cx="12382442" cy="12382442"/>
          </a:xfrm>
          <a:custGeom>
            <a:avLst/>
            <a:gdLst/>
            <a:ahLst/>
            <a:cxnLst/>
            <a:rect r="r" b="b" t="t" l="l"/>
            <a:pathLst>
              <a:path h="12382442" w="12382442">
                <a:moveTo>
                  <a:pt x="0" y="0"/>
                </a:moveTo>
                <a:lnTo>
                  <a:pt x="12382442" y="0"/>
                </a:lnTo>
                <a:lnTo>
                  <a:pt x="12382442" y="12382442"/>
                </a:lnTo>
                <a:lnTo>
                  <a:pt x="0" y="12382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2700000">
            <a:off x="-2538064" y="5000372"/>
            <a:ext cx="5850484" cy="6115446"/>
            <a:chOff x="0" y="0"/>
            <a:chExt cx="7800645" cy="8153928"/>
          </a:xfrm>
        </p:grpSpPr>
        <p:sp>
          <p:nvSpPr>
            <p:cNvPr name="Freeform 5" id="5"/>
            <p:cNvSpPr/>
            <p:nvPr/>
          </p:nvSpPr>
          <p:spPr>
            <a:xfrm flipH="false" flipV="false" rot="0">
              <a:off x="0" y="0"/>
              <a:ext cx="7800722" cy="8153908"/>
            </a:xfrm>
            <a:custGeom>
              <a:avLst/>
              <a:gdLst/>
              <a:ahLst/>
              <a:cxnLst/>
              <a:rect r="r" b="b" t="t" l="l"/>
              <a:pathLst>
                <a:path h="8153908" w="7800722">
                  <a:moveTo>
                    <a:pt x="25019" y="0"/>
                  </a:moveTo>
                  <a:lnTo>
                    <a:pt x="1273175" y="1246505"/>
                  </a:lnTo>
                  <a:lnTo>
                    <a:pt x="1796415" y="1246505"/>
                  </a:lnTo>
                  <a:lnTo>
                    <a:pt x="3314573" y="2767965"/>
                  </a:lnTo>
                  <a:lnTo>
                    <a:pt x="3321304" y="2771267"/>
                  </a:lnTo>
                  <a:lnTo>
                    <a:pt x="3321304" y="4629277"/>
                  </a:lnTo>
                  <a:lnTo>
                    <a:pt x="4326128" y="5635879"/>
                  </a:lnTo>
                  <a:lnTo>
                    <a:pt x="4331208" y="5640959"/>
                  </a:lnTo>
                  <a:lnTo>
                    <a:pt x="4331208" y="6479159"/>
                  </a:lnTo>
                  <a:lnTo>
                    <a:pt x="5304282" y="7452360"/>
                  </a:lnTo>
                  <a:lnTo>
                    <a:pt x="7124065" y="7452360"/>
                  </a:lnTo>
                  <a:lnTo>
                    <a:pt x="7800722" y="8129016"/>
                  </a:lnTo>
                  <a:lnTo>
                    <a:pt x="7775702" y="8153908"/>
                  </a:lnTo>
                  <a:lnTo>
                    <a:pt x="7109206" y="7487412"/>
                  </a:lnTo>
                  <a:lnTo>
                    <a:pt x="5291074" y="7487412"/>
                  </a:lnTo>
                  <a:lnTo>
                    <a:pt x="4302887" y="6499225"/>
                  </a:lnTo>
                  <a:lnTo>
                    <a:pt x="4297807" y="6494145"/>
                  </a:lnTo>
                  <a:lnTo>
                    <a:pt x="4297807" y="5654167"/>
                  </a:lnTo>
                  <a:lnTo>
                    <a:pt x="3291205" y="4649343"/>
                  </a:lnTo>
                  <a:lnTo>
                    <a:pt x="3287903" y="4644390"/>
                  </a:lnTo>
                  <a:lnTo>
                    <a:pt x="3287903" y="2786380"/>
                  </a:lnTo>
                  <a:lnTo>
                    <a:pt x="1781556" y="1283208"/>
                  </a:lnTo>
                  <a:lnTo>
                    <a:pt x="1261491" y="1283208"/>
                  </a:lnTo>
                  <a:lnTo>
                    <a:pt x="0" y="23241"/>
                  </a:lnTo>
                  <a:lnTo>
                    <a:pt x="25019" y="0"/>
                  </a:lnTo>
                  <a:close/>
                </a:path>
              </a:pathLst>
            </a:custGeom>
            <a:gradFill rotWithShape="true">
              <a:gsLst>
                <a:gs pos="0">
                  <a:srgbClr val="0C0A9E">
                    <a:alpha val="100000"/>
                  </a:srgbClr>
                </a:gs>
                <a:gs pos="100000">
                  <a:srgbClr val="FFFFFF">
                    <a:alpha val="0"/>
                  </a:srgbClr>
                </a:gs>
              </a:gsLst>
              <a:lin ang="2700012"/>
            </a:gradFill>
          </p:spPr>
        </p:sp>
      </p:grpSp>
      <p:grpSp>
        <p:nvGrpSpPr>
          <p:cNvPr name="Group 6" id="6"/>
          <p:cNvGrpSpPr/>
          <p:nvPr/>
        </p:nvGrpSpPr>
        <p:grpSpPr>
          <a:xfrm rot="-10800000">
            <a:off x="607837" y="6076285"/>
            <a:ext cx="287250" cy="287250"/>
            <a:chOff x="0" y="0"/>
            <a:chExt cx="383000" cy="383000"/>
          </a:xfrm>
        </p:grpSpPr>
        <p:sp>
          <p:nvSpPr>
            <p:cNvPr name="Freeform 7" id="7"/>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8" id="8"/>
          <p:cNvGrpSpPr/>
          <p:nvPr/>
        </p:nvGrpSpPr>
        <p:grpSpPr>
          <a:xfrm rot="-10800000">
            <a:off x="655122" y="6123572"/>
            <a:ext cx="192600" cy="192600"/>
            <a:chOff x="0" y="0"/>
            <a:chExt cx="256800" cy="256800"/>
          </a:xfrm>
        </p:grpSpPr>
        <p:sp>
          <p:nvSpPr>
            <p:cNvPr name="Freeform 9" id="9"/>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16200700"/>
            </a:gradFill>
          </p:spPr>
        </p:sp>
      </p:grpSp>
      <p:grpSp>
        <p:nvGrpSpPr>
          <p:cNvPr name="Group 10" id="10"/>
          <p:cNvGrpSpPr/>
          <p:nvPr/>
        </p:nvGrpSpPr>
        <p:grpSpPr>
          <a:xfrm rot="-10800000">
            <a:off x="130287" y="7412435"/>
            <a:ext cx="287250" cy="287250"/>
            <a:chOff x="0" y="0"/>
            <a:chExt cx="383000" cy="383000"/>
          </a:xfrm>
        </p:grpSpPr>
        <p:sp>
          <p:nvSpPr>
            <p:cNvPr name="Freeform 11" id="11"/>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12" id="12"/>
          <p:cNvGrpSpPr/>
          <p:nvPr/>
        </p:nvGrpSpPr>
        <p:grpSpPr>
          <a:xfrm rot="-10800000">
            <a:off x="177572" y="7459722"/>
            <a:ext cx="192600" cy="192600"/>
            <a:chOff x="0" y="0"/>
            <a:chExt cx="256800" cy="256800"/>
          </a:xfrm>
        </p:grpSpPr>
        <p:sp>
          <p:nvSpPr>
            <p:cNvPr name="Freeform 13" id="13"/>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16200700"/>
            </a:gradFill>
          </p:spPr>
        </p:sp>
      </p:grpSp>
      <p:grpSp>
        <p:nvGrpSpPr>
          <p:cNvPr name="Group 14" id="14"/>
          <p:cNvGrpSpPr/>
          <p:nvPr/>
        </p:nvGrpSpPr>
        <p:grpSpPr>
          <a:xfrm rot="-10800000">
            <a:off x="367908" y="8509732"/>
            <a:ext cx="1154900" cy="3949416"/>
            <a:chOff x="0" y="0"/>
            <a:chExt cx="1539867" cy="5265888"/>
          </a:xfrm>
        </p:grpSpPr>
        <p:sp>
          <p:nvSpPr>
            <p:cNvPr name="Freeform 15" id="15"/>
            <p:cNvSpPr/>
            <p:nvPr/>
          </p:nvSpPr>
          <p:spPr>
            <a:xfrm flipH="false" flipV="false" rot="0">
              <a:off x="127" y="0"/>
              <a:ext cx="1539748" cy="5265928"/>
            </a:xfrm>
            <a:custGeom>
              <a:avLst/>
              <a:gdLst/>
              <a:ahLst/>
              <a:cxnLst/>
              <a:rect r="r" b="b" t="t" l="l"/>
              <a:pathLst>
                <a:path h="5265928" w="1539748">
                  <a:moveTo>
                    <a:pt x="1516380" y="0"/>
                  </a:moveTo>
                  <a:lnTo>
                    <a:pt x="641604" y="874903"/>
                  </a:lnTo>
                  <a:lnTo>
                    <a:pt x="638175" y="879983"/>
                  </a:lnTo>
                  <a:lnTo>
                    <a:pt x="638175" y="3471164"/>
                  </a:lnTo>
                  <a:lnTo>
                    <a:pt x="0" y="4106037"/>
                  </a:lnTo>
                  <a:lnTo>
                    <a:pt x="0" y="5265928"/>
                  </a:lnTo>
                  <a:lnTo>
                    <a:pt x="33401" y="5265928"/>
                  </a:lnTo>
                  <a:lnTo>
                    <a:pt x="33401" y="4121023"/>
                  </a:lnTo>
                  <a:lnTo>
                    <a:pt x="671576" y="3486150"/>
                  </a:lnTo>
                  <a:lnTo>
                    <a:pt x="671576" y="893191"/>
                  </a:lnTo>
                  <a:lnTo>
                    <a:pt x="1539748" y="25019"/>
                  </a:lnTo>
                  <a:lnTo>
                    <a:pt x="1516380" y="0"/>
                  </a:lnTo>
                  <a:close/>
                </a:path>
              </a:pathLst>
            </a:custGeom>
            <a:gradFill rotWithShape="true">
              <a:gsLst>
                <a:gs pos="0">
                  <a:srgbClr val="9900FF">
                    <a:alpha val="46666"/>
                  </a:srgbClr>
                </a:gs>
                <a:gs pos="100000">
                  <a:srgbClr val="FFFFFF">
                    <a:alpha val="0"/>
                  </a:srgbClr>
                </a:gs>
              </a:gsLst>
              <a:lin ang="16200006"/>
            </a:gradFill>
          </p:spPr>
        </p:sp>
      </p:grpSp>
      <p:grpSp>
        <p:nvGrpSpPr>
          <p:cNvPr name="Group 16" id="16"/>
          <p:cNvGrpSpPr/>
          <p:nvPr/>
        </p:nvGrpSpPr>
        <p:grpSpPr>
          <a:xfrm rot="-10800000">
            <a:off x="-356994" y="7560306"/>
            <a:ext cx="1374822" cy="4173994"/>
            <a:chOff x="0" y="0"/>
            <a:chExt cx="1833096" cy="5565325"/>
          </a:xfrm>
        </p:grpSpPr>
        <p:sp>
          <p:nvSpPr>
            <p:cNvPr name="Freeform 17" id="17"/>
            <p:cNvSpPr/>
            <p:nvPr/>
          </p:nvSpPr>
          <p:spPr>
            <a:xfrm flipH="false" flipV="false" rot="0">
              <a:off x="0" y="127"/>
              <a:ext cx="1833118" cy="5565267"/>
            </a:xfrm>
            <a:custGeom>
              <a:avLst/>
              <a:gdLst/>
              <a:ahLst/>
              <a:cxnLst/>
              <a:rect r="r" b="b" t="t" l="l"/>
              <a:pathLst>
                <a:path h="5565267" w="1833118">
                  <a:moveTo>
                    <a:pt x="1808099" y="0"/>
                  </a:moveTo>
                  <a:lnTo>
                    <a:pt x="481584" y="1567053"/>
                  </a:lnTo>
                  <a:lnTo>
                    <a:pt x="474853" y="1570990"/>
                  </a:lnTo>
                  <a:lnTo>
                    <a:pt x="474853" y="3316605"/>
                  </a:lnTo>
                  <a:lnTo>
                    <a:pt x="0" y="3876421"/>
                  </a:lnTo>
                  <a:lnTo>
                    <a:pt x="956564" y="5003546"/>
                  </a:lnTo>
                  <a:lnTo>
                    <a:pt x="956564" y="5565267"/>
                  </a:lnTo>
                  <a:lnTo>
                    <a:pt x="991616" y="5565267"/>
                  </a:lnTo>
                  <a:lnTo>
                    <a:pt x="991616" y="4987798"/>
                  </a:lnTo>
                  <a:lnTo>
                    <a:pt x="48387" y="3876421"/>
                  </a:lnTo>
                  <a:lnTo>
                    <a:pt x="509905" y="3334512"/>
                  </a:lnTo>
                  <a:lnTo>
                    <a:pt x="509905" y="1588643"/>
                  </a:lnTo>
                  <a:lnTo>
                    <a:pt x="1833118" y="29464"/>
                  </a:lnTo>
                  <a:lnTo>
                    <a:pt x="1808099" y="0"/>
                  </a:lnTo>
                  <a:close/>
                </a:path>
              </a:pathLst>
            </a:custGeom>
            <a:gradFill rotWithShape="true">
              <a:gsLst>
                <a:gs pos="0">
                  <a:srgbClr val="9900FF">
                    <a:alpha val="46666"/>
                  </a:srgbClr>
                </a:gs>
                <a:gs pos="100000">
                  <a:srgbClr val="FFFFFF">
                    <a:alpha val="0"/>
                  </a:srgbClr>
                </a:gs>
              </a:gsLst>
              <a:lin ang="16200007"/>
            </a:gradFill>
          </p:spPr>
        </p:sp>
      </p:grpSp>
      <p:grpSp>
        <p:nvGrpSpPr>
          <p:cNvPr name="Group 18" id="18"/>
          <p:cNvGrpSpPr/>
          <p:nvPr/>
        </p:nvGrpSpPr>
        <p:grpSpPr>
          <a:xfrm rot="-10800000">
            <a:off x="909623" y="10981377"/>
            <a:ext cx="275262" cy="275262"/>
            <a:chOff x="0" y="0"/>
            <a:chExt cx="367016" cy="367016"/>
          </a:xfrm>
        </p:grpSpPr>
        <p:sp>
          <p:nvSpPr>
            <p:cNvPr name="Freeform 19" id="19"/>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20" id="20"/>
          <p:cNvSpPr/>
          <p:nvPr/>
        </p:nvSpPr>
        <p:spPr>
          <a:xfrm flipH="false" flipV="false" rot="0">
            <a:off x="951038" y="11022792"/>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1300345" y="-725120"/>
            <a:ext cx="12382442" cy="12382442"/>
          </a:xfrm>
          <a:custGeom>
            <a:avLst/>
            <a:gdLst/>
            <a:ahLst/>
            <a:cxnLst/>
            <a:rect r="r" b="b" t="t" l="l"/>
            <a:pathLst>
              <a:path h="12382442" w="12382442">
                <a:moveTo>
                  <a:pt x="0" y="0"/>
                </a:moveTo>
                <a:lnTo>
                  <a:pt x="12382442" y="0"/>
                </a:lnTo>
                <a:lnTo>
                  <a:pt x="12382442" y="12382442"/>
                </a:lnTo>
                <a:lnTo>
                  <a:pt x="0" y="123824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2" id="22"/>
          <p:cNvGrpSpPr/>
          <p:nvPr/>
        </p:nvGrpSpPr>
        <p:grpSpPr>
          <a:xfrm rot="0">
            <a:off x="16983647" y="7837569"/>
            <a:ext cx="287250" cy="287250"/>
            <a:chOff x="0" y="0"/>
            <a:chExt cx="383000" cy="383000"/>
          </a:xfrm>
        </p:grpSpPr>
        <p:sp>
          <p:nvSpPr>
            <p:cNvPr name="Freeform 23" id="23"/>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24" id="24"/>
          <p:cNvGrpSpPr/>
          <p:nvPr/>
        </p:nvGrpSpPr>
        <p:grpSpPr>
          <a:xfrm rot="0">
            <a:off x="17031012" y="7884932"/>
            <a:ext cx="192600" cy="192600"/>
            <a:chOff x="0" y="0"/>
            <a:chExt cx="256800" cy="256800"/>
          </a:xfrm>
        </p:grpSpPr>
        <p:sp>
          <p:nvSpPr>
            <p:cNvPr name="Freeform 25" id="25"/>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5400700"/>
            </a:gradFill>
          </p:spPr>
        </p:sp>
      </p:grpSp>
      <p:grpSp>
        <p:nvGrpSpPr>
          <p:cNvPr name="Group 26" id="26"/>
          <p:cNvGrpSpPr/>
          <p:nvPr/>
        </p:nvGrpSpPr>
        <p:grpSpPr>
          <a:xfrm rot="0">
            <a:off x="17461197" y="6501419"/>
            <a:ext cx="287250" cy="287250"/>
            <a:chOff x="0" y="0"/>
            <a:chExt cx="383000" cy="383000"/>
          </a:xfrm>
        </p:grpSpPr>
        <p:sp>
          <p:nvSpPr>
            <p:cNvPr name="Freeform 27" id="27"/>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28" id="28"/>
          <p:cNvGrpSpPr/>
          <p:nvPr/>
        </p:nvGrpSpPr>
        <p:grpSpPr>
          <a:xfrm rot="0">
            <a:off x="17508562" y="6548782"/>
            <a:ext cx="192600" cy="192600"/>
            <a:chOff x="0" y="0"/>
            <a:chExt cx="256800" cy="256800"/>
          </a:xfrm>
        </p:grpSpPr>
        <p:sp>
          <p:nvSpPr>
            <p:cNvPr name="Freeform 29" id="29"/>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5400700"/>
            </a:gradFill>
          </p:spPr>
        </p:sp>
      </p:grpSp>
      <p:grpSp>
        <p:nvGrpSpPr>
          <p:cNvPr name="Group 30" id="30"/>
          <p:cNvGrpSpPr/>
          <p:nvPr/>
        </p:nvGrpSpPr>
        <p:grpSpPr>
          <a:xfrm rot="0">
            <a:off x="17353945" y="618417"/>
            <a:ext cx="275262" cy="275262"/>
            <a:chOff x="0" y="0"/>
            <a:chExt cx="367016" cy="367016"/>
          </a:xfrm>
        </p:grpSpPr>
        <p:sp>
          <p:nvSpPr>
            <p:cNvPr name="Freeform 31" id="31"/>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32" id="32"/>
          <p:cNvSpPr/>
          <p:nvPr/>
        </p:nvSpPr>
        <p:spPr>
          <a:xfrm flipH="false" flipV="false" rot="0">
            <a:off x="17395411" y="659883"/>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14163500" y="-20729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4" id="34"/>
          <p:cNvSpPr/>
          <p:nvPr/>
        </p:nvSpPr>
        <p:spPr>
          <a:xfrm flipH="false" flipV="false" rot="0">
            <a:off x="7967976" y="9866350"/>
            <a:ext cx="1335830" cy="878400"/>
          </a:xfrm>
          <a:custGeom>
            <a:avLst/>
            <a:gdLst/>
            <a:ahLst/>
            <a:cxnLst/>
            <a:rect r="r" b="b" t="t" l="l"/>
            <a:pathLst>
              <a:path h="878400" w="1335830">
                <a:moveTo>
                  <a:pt x="0" y="0"/>
                </a:moveTo>
                <a:lnTo>
                  <a:pt x="1335830" y="0"/>
                </a:lnTo>
                <a:lnTo>
                  <a:pt x="1335830" y="878400"/>
                </a:lnTo>
                <a:lnTo>
                  <a:pt x="0" y="878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0">
            <a:off x="2671309" y="3231837"/>
            <a:ext cx="5296667" cy="3823326"/>
          </a:xfrm>
          <a:custGeom>
            <a:avLst/>
            <a:gdLst/>
            <a:ahLst/>
            <a:cxnLst/>
            <a:rect r="r" b="b" t="t" l="l"/>
            <a:pathLst>
              <a:path h="3823326" w="5296667">
                <a:moveTo>
                  <a:pt x="0" y="0"/>
                </a:moveTo>
                <a:lnTo>
                  <a:pt x="5296667" y="0"/>
                </a:lnTo>
                <a:lnTo>
                  <a:pt x="5296667" y="3823326"/>
                </a:lnTo>
                <a:lnTo>
                  <a:pt x="0" y="3823326"/>
                </a:lnTo>
                <a:lnTo>
                  <a:pt x="0" y="0"/>
                </a:lnTo>
                <a:close/>
              </a:path>
            </a:pathLst>
          </a:custGeom>
          <a:blipFill>
            <a:blip r:embed="rId12"/>
            <a:stretch>
              <a:fillRect l="-19965" t="-27666" r="-19970" b="-30127"/>
            </a:stretch>
          </a:blipFill>
        </p:spPr>
      </p:sp>
      <p:sp>
        <p:nvSpPr>
          <p:cNvPr name="Freeform 36" id="36"/>
          <p:cNvSpPr/>
          <p:nvPr/>
        </p:nvSpPr>
        <p:spPr>
          <a:xfrm flipH="false" flipV="false" rot="0">
            <a:off x="10298321" y="2543780"/>
            <a:ext cx="4962215" cy="5224289"/>
          </a:xfrm>
          <a:custGeom>
            <a:avLst/>
            <a:gdLst/>
            <a:ahLst/>
            <a:cxnLst/>
            <a:rect r="r" b="b" t="t" l="l"/>
            <a:pathLst>
              <a:path h="5224289" w="4962215">
                <a:moveTo>
                  <a:pt x="0" y="0"/>
                </a:moveTo>
                <a:lnTo>
                  <a:pt x="4962215" y="0"/>
                </a:lnTo>
                <a:lnTo>
                  <a:pt x="4962215" y="5224289"/>
                </a:lnTo>
                <a:lnTo>
                  <a:pt x="0" y="5224289"/>
                </a:lnTo>
                <a:lnTo>
                  <a:pt x="0" y="0"/>
                </a:lnTo>
                <a:close/>
              </a:path>
            </a:pathLst>
          </a:custGeom>
          <a:blipFill>
            <a:blip r:embed="rId13"/>
            <a:stretch>
              <a:fillRect l="-14684" t="-14454" r="-14921" b="-13948"/>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514300" y="77334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5804055" y="2543780"/>
            <a:ext cx="12382442" cy="12382442"/>
          </a:xfrm>
          <a:custGeom>
            <a:avLst/>
            <a:gdLst/>
            <a:ahLst/>
            <a:cxnLst/>
            <a:rect r="r" b="b" t="t" l="l"/>
            <a:pathLst>
              <a:path h="12382442" w="12382442">
                <a:moveTo>
                  <a:pt x="0" y="0"/>
                </a:moveTo>
                <a:lnTo>
                  <a:pt x="12382442" y="0"/>
                </a:lnTo>
                <a:lnTo>
                  <a:pt x="12382442" y="12382442"/>
                </a:lnTo>
                <a:lnTo>
                  <a:pt x="0" y="12382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2700000">
            <a:off x="-2538064" y="5000372"/>
            <a:ext cx="5850484" cy="6115446"/>
            <a:chOff x="0" y="0"/>
            <a:chExt cx="7800645" cy="8153928"/>
          </a:xfrm>
        </p:grpSpPr>
        <p:sp>
          <p:nvSpPr>
            <p:cNvPr name="Freeform 5" id="5"/>
            <p:cNvSpPr/>
            <p:nvPr/>
          </p:nvSpPr>
          <p:spPr>
            <a:xfrm flipH="false" flipV="false" rot="0">
              <a:off x="0" y="0"/>
              <a:ext cx="7800722" cy="8153908"/>
            </a:xfrm>
            <a:custGeom>
              <a:avLst/>
              <a:gdLst/>
              <a:ahLst/>
              <a:cxnLst/>
              <a:rect r="r" b="b" t="t" l="l"/>
              <a:pathLst>
                <a:path h="8153908" w="7800722">
                  <a:moveTo>
                    <a:pt x="25019" y="0"/>
                  </a:moveTo>
                  <a:lnTo>
                    <a:pt x="1273175" y="1246505"/>
                  </a:lnTo>
                  <a:lnTo>
                    <a:pt x="1796415" y="1246505"/>
                  </a:lnTo>
                  <a:lnTo>
                    <a:pt x="3314573" y="2767965"/>
                  </a:lnTo>
                  <a:lnTo>
                    <a:pt x="3321304" y="2771267"/>
                  </a:lnTo>
                  <a:lnTo>
                    <a:pt x="3321304" y="4629277"/>
                  </a:lnTo>
                  <a:lnTo>
                    <a:pt x="4326128" y="5635879"/>
                  </a:lnTo>
                  <a:lnTo>
                    <a:pt x="4331208" y="5640959"/>
                  </a:lnTo>
                  <a:lnTo>
                    <a:pt x="4331208" y="6479159"/>
                  </a:lnTo>
                  <a:lnTo>
                    <a:pt x="5304282" y="7452360"/>
                  </a:lnTo>
                  <a:lnTo>
                    <a:pt x="7124065" y="7452360"/>
                  </a:lnTo>
                  <a:lnTo>
                    <a:pt x="7800722" y="8129016"/>
                  </a:lnTo>
                  <a:lnTo>
                    <a:pt x="7775702" y="8153908"/>
                  </a:lnTo>
                  <a:lnTo>
                    <a:pt x="7109206" y="7487412"/>
                  </a:lnTo>
                  <a:lnTo>
                    <a:pt x="5291074" y="7487412"/>
                  </a:lnTo>
                  <a:lnTo>
                    <a:pt x="4302887" y="6499225"/>
                  </a:lnTo>
                  <a:lnTo>
                    <a:pt x="4297807" y="6494145"/>
                  </a:lnTo>
                  <a:lnTo>
                    <a:pt x="4297807" y="5654167"/>
                  </a:lnTo>
                  <a:lnTo>
                    <a:pt x="3291205" y="4649343"/>
                  </a:lnTo>
                  <a:lnTo>
                    <a:pt x="3287903" y="4644390"/>
                  </a:lnTo>
                  <a:lnTo>
                    <a:pt x="3287903" y="2786380"/>
                  </a:lnTo>
                  <a:lnTo>
                    <a:pt x="1781556" y="1283208"/>
                  </a:lnTo>
                  <a:lnTo>
                    <a:pt x="1261491" y="1283208"/>
                  </a:lnTo>
                  <a:lnTo>
                    <a:pt x="0" y="23241"/>
                  </a:lnTo>
                  <a:lnTo>
                    <a:pt x="25019" y="0"/>
                  </a:lnTo>
                  <a:close/>
                </a:path>
              </a:pathLst>
            </a:custGeom>
            <a:gradFill rotWithShape="true">
              <a:gsLst>
                <a:gs pos="0">
                  <a:srgbClr val="0C0A9E">
                    <a:alpha val="100000"/>
                  </a:srgbClr>
                </a:gs>
                <a:gs pos="100000">
                  <a:srgbClr val="FFFFFF">
                    <a:alpha val="0"/>
                  </a:srgbClr>
                </a:gs>
              </a:gsLst>
              <a:lin ang="2700012"/>
            </a:gradFill>
          </p:spPr>
        </p:sp>
      </p:grpSp>
      <p:grpSp>
        <p:nvGrpSpPr>
          <p:cNvPr name="Group 6" id="6"/>
          <p:cNvGrpSpPr/>
          <p:nvPr/>
        </p:nvGrpSpPr>
        <p:grpSpPr>
          <a:xfrm rot="-10800000">
            <a:off x="607837" y="6076285"/>
            <a:ext cx="287250" cy="287250"/>
            <a:chOff x="0" y="0"/>
            <a:chExt cx="383000" cy="383000"/>
          </a:xfrm>
        </p:grpSpPr>
        <p:sp>
          <p:nvSpPr>
            <p:cNvPr name="Freeform 7" id="7"/>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8" id="8"/>
          <p:cNvGrpSpPr/>
          <p:nvPr/>
        </p:nvGrpSpPr>
        <p:grpSpPr>
          <a:xfrm rot="-10800000">
            <a:off x="655122" y="6123572"/>
            <a:ext cx="192600" cy="192600"/>
            <a:chOff x="0" y="0"/>
            <a:chExt cx="256800" cy="256800"/>
          </a:xfrm>
        </p:grpSpPr>
        <p:sp>
          <p:nvSpPr>
            <p:cNvPr name="Freeform 9" id="9"/>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16200700"/>
            </a:gradFill>
          </p:spPr>
        </p:sp>
      </p:grpSp>
      <p:grpSp>
        <p:nvGrpSpPr>
          <p:cNvPr name="Group 10" id="10"/>
          <p:cNvGrpSpPr/>
          <p:nvPr/>
        </p:nvGrpSpPr>
        <p:grpSpPr>
          <a:xfrm rot="-10800000">
            <a:off x="130287" y="7412435"/>
            <a:ext cx="287250" cy="287250"/>
            <a:chOff x="0" y="0"/>
            <a:chExt cx="383000" cy="383000"/>
          </a:xfrm>
        </p:grpSpPr>
        <p:sp>
          <p:nvSpPr>
            <p:cNvPr name="Freeform 11" id="11"/>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12" id="12"/>
          <p:cNvGrpSpPr/>
          <p:nvPr/>
        </p:nvGrpSpPr>
        <p:grpSpPr>
          <a:xfrm rot="-10800000">
            <a:off x="177572" y="7459722"/>
            <a:ext cx="192600" cy="192600"/>
            <a:chOff x="0" y="0"/>
            <a:chExt cx="256800" cy="256800"/>
          </a:xfrm>
        </p:grpSpPr>
        <p:sp>
          <p:nvSpPr>
            <p:cNvPr name="Freeform 13" id="13"/>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16200700"/>
            </a:gradFill>
          </p:spPr>
        </p:sp>
      </p:grpSp>
      <p:grpSp>
        <p:nvGrpSpPr>
          <p:cNvPr name="Group 14" id="14"/>
          <p:cNvGrpSpPr/>
          <p:nvPr/>
        </p:nvGrpSpPr>
        <p:grpSpPr>
          <a:xfrm rot="-10800000">
            <a:off x="367908" y="8509732"/>
            <a:ext cx="1154900" cy="3949416"/>
            <a:chOff x="0" y="0"/>
            <a:chExt cx="1539867" cy="5265888"/>
          </a:xfrm>
        </p:grpSpPr>
        <p:sp>
          <p:nvSpPr>
            <p:cNvPr name="Freeform 15" id="15"/>
            <p:cNvSpPr/>
            <p:nvPr/>
          </p:nvSpPr>
          <p:spPr>
            <a:xfrm flipH="false" flipV="false" rot="0">
              <a:off x="127" y="0"/>
              <a:ext cx="1539748" cy="5265928"/>
            </a:xfrm>
            <a:custGeom>
              <a:avLst/>
              <a:gdLst/>
              <a:ahLst/>
              <a:cxnLst/>
              <a:rect r="r" b="b" t="t" l="l"/>
              <a:pathLst>
                <a:path h="5265928" w="1539748">
                  <a:moveTo>
                    <a:pt x="1516380" y="0"/>
                  </a:moveTo>
                  <a:lnTo>
                    <a:pt x="641604" y="874903"/>
                  </a:lnTo>
                  <a:lnTo>
                    <a:pt x="638175" y="879983"/>
                  </a:lnTo>
                  <a:lnTo>
                    <a:pt x="638175" y="3471164"/>
                  </a:lnTo>
                  <a:lnTo>
                    <a:pt x="0" y="4106037"/>
                  </a:lnTo>
                  <a:lnTo>
                    <a:pt x="0" y="5265928"/>
                  </a:lnTo>
                  <a:lnTo>
                    <a:pt x="33401" y="5265928"/>
                  </a:lnTo>
                  <a:lnTo>
                    <a:pt x="33401" y="4121023"/>
                  </a:lnTo>
                  <a:lnTo>
                    <a:pt x="671576" y="3486150"/>
                  </a:lnTo>
                  <a:lnTo>
                    <a:pt x="671576" y="893191"/>
                  </a:lnTo>
                  <a:lnTo>
                    <a:pt x="1539748" y="25019"/>
                  </a:lnTo>
                  <a:lnTo>
                    <a:pt x="1516380" y="0"/>
                  </a:lnTo>
                  <a:close/>
                </a:path>
              </a:pathLst>
            </a:custGeom>
            <a:gradFill rotWithShape="true">
              <a:gsLst>
                <a:gs pos="0">
                  <a:srgbClr val="9900FF">
                    <a:alpha val="46666"/>
                  </a:srgbClr>
                </a:gs>
                <a:gs pos="100000">
                  <a:srgbClr val="FFFFFF">
                    <a:alpha val="0"/>
                  </a:srgbClr>
                </a:gs>
              </a:gsLst>
              <a:lin ang="16200006"/>
            </a:gradFill>
          </p:spPr>
        </p:sp>
      </p:grpSp>
      <p:grpSp>
        <p:nvGrpSpPr>
          <p:cNvPr name="Group 16" id="16"/>
          <p:cNvGrpSpPr/>
          <p:nvPr/>
        </p:nvGrpSpPr>
        <p:grpSpPr>
          <a:xfrm rot="-10800000">
            <a:off x="-356994" y="7560306"/>
            <a:ext cx="1374822" cy="4173994"/>
            <a:chOff x="0" y="0"/>
            <a:chExt cx="1833096" cy="5565325"/>
          </a:xfrm>
        </p:grpSpPr>
        <p:sp>
          <p:nvSpPr>
            <p:cNvPr name="Freeform 17" id="17"/>
            <p:cNvSpPr/>
            <p:nvPr/>
          </p:nvSpPr>
          <p:spPr>
            <a:xfrm flipH="false" flipV="false" rot="0">
              <a:off x="0" y="127"/>
              <a:ext cx="1833118" cy="5565267"/>
            </a:xfrm>
            <a:custGeom>
              <a:avLst/>
              <a:gdLst/>
              <a:ahLst/>
              <a:cxnLst/>
              <a:rect r="r" b="b" t="t" l="l"/>
              <a:pathLst>
                <a:path h="5565267" w="1833118">
                  <a:moveTo>
                    <a:pt x="1808099" y="0"/>
                  </a:moveTo>
                  <a:lnTo>
                    <a:pt x="481584" y="1567053"/>
                  </a:lnTo>
                  <a:lnTo>
                    <a:pt x="474853" y="1570990"/>
                  </a:lnTo>
                  <a:lnTo>
                    <a:pt x="474853" y="3316605"/>
                  </a:lnTo>
                  <a:lnTo>
                    <a:pt x="0" y="3876421"/>
                  </a:lnTo>
                  <a:lnTo>
                    <a:pt x="956564" y="5003546"/>
                  </a:lnTo>
                  <a:lnTo>
                    <a:pt x="956564" y="5565267"/>
                  </a:lnTo>
                  <a:lnTo>
                    <a:pt x="991616" y="5565267"/>
                  </a:lnTo>
                  <a:lnTo>
                    <a:pt x="991616" y="4987798"/>
                  </a:lnTo>
                  <a:lnTo>
                    <a:pt x="48387" y="3876421"/>
                  </a:lnTo>
                  <a:lnTo>
                    <a:pt x="509905" y="3334512"/>
                  </a:lnTo>
                  <a:lnTo>
                    <a:pt x="509905" y="1588643"/>
                  </a:lnTo>
                  <a:lnTo>
                    <a:pt x="1833118" y="29464"/>
                  </a:lnTo>
                  <a:lnTo>
                    <a:pt x="1808099" y="0"/>
                  </a:lnTo>
                  <a:close/>
                </a:path>
              </a:pathLst>
            </a:custGeom>
            <a:gradFill rotWithShape="true">
              <a:gsLst>
                <a:gs pos="0">
                  <a:srgbClr val="9900FF">
                    <a:alpha val="46666"/>
                  </a:srgbClr>
                </a:gs>
                <a:gs pos="100000">
                  <a:srgbClr val="FFFFFF">
                    <a:alpha val="0"/>
                  </a:srgbClr>
                </a:gs>
              </a:gsLst>
              <a:lin ang="16200007"/>
            </a:gradFill>
          </p:spPr>
        </p:sp>
      </p:grpSp>
      <p:grpSp>
        <p:nvGrpSpPr>
          <p:cNvPr name="Group 18" id="18"/>
          <p:cNvGrpSpPr/>
          <p:nvPr/>
        </p:nvGrpSpPr>
        <p:grpSpPr>
          <a:xfrm rot="-10800000">
            <a:off x="909623" y="10981377"/>
            <a:ext cx="275262" cy="275262"/>
            <a:chOff x="0" y="0"/>
            <a:chExt cx="367016" cy="367016"/>
          </a:xfrm>
        </p:grpSpPr>
        <p:sp>
          <p:nvSpPr>
            <p:cNvPr name="Freeform 19" id="19"/>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20" id="20"/>
          <p:cNvSpPr/>
          <p:nvPr/>
        </p:nvSpPr>
        <p:spPr>
          <a:xfrm flipH="false" flipV="false" rot="0">
            <a:off x="951038" y="11022792"/>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1300345" y="-725120"/>
            <a:ext cx="12382442" cy="12382442"/>
          </a:xfrm>
          <a:custGeom>
            <a:avLst/>
            <a:gdLst/>
            <a:ahLst/>
            <a:cxnLst/>
            <a:rect r="r" b="b" t="t" l="l"/>
            <a:pathLst>
              <a:path h="12382442" w="12382442">
                <a:moveTo>
                  <a:pt x="0" y="0"/>
                </a:moveTo>
                <a:lnTo>
                  <a:pt x="12382442" y="0"/>
                </a:lnTo>
                <a:lnTo>
                  <a:pt x="12382442" y="12382442"/>
                </a:lnTo>
                <a:lnTo>
                  <a:pt x="0" y="123824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2" id="22"/>
          <p:cNvGrpSpPr/>
          <p:nvPr/>
        </p:nvGrpSpPr>
        <p:grpSpPr>
          <a:xfrm rot="0">
            <a:off x="16983647" y="7837569"/>
            <a:ext cx="287250" cy="287250"/>
            <a:chOff x="0" y="0"/>
            <a:chExt cx="383000" cy="383000"/>
          </a:xfrm>
        </p:grpSpPr>
        <p:sp>
          <p:nvSpPr>
            <p:cNvPr name="Freeform 23" id="23"/>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24" id="24"/>
          <p:cNvGrpSpPr/>
          <p:nvPr/>
        </p:nvGrpSpPr>
        <p:grpSpPr>
          <a:xfrm rot="0">
            <a:off x="17031012" y="7884932"/>
            <a:ext cx="192600" cy="192600"/>
            <a:chOff x="0" y="0"/>
            <a:chExt cx="256800" cy="256800"/>
          </a:xfrm>
        </p:grpSpPr>
        <p:sp>
          <p:nvSpPr>
            <p:cNvPr name="Freeform 25" id="25"/>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5400700"/>
            </a:gradFill>
          </p:spPr>
        </p:sp>
      </p:grpSp>
      <p:grpSp>
        <p:nvGrpSpPr>
          <p:cNvPr name="Group 26" id="26"/>
          <p:cNvGrpSpPr/>
          <p:nvPr/>
        </p:nvGrpSpPr>
        <p:grpSpPr>
          <a:xfrm rot="0">
            <a:off x="17461197" y="6501419"/>
            <a:ext cx="287250" cy="287250"/>
            <a:chOff x="0" y="0"/>
            <a:chExt cx="383000" cy="383000"/>
          </a:xfrm>
        </p:grpSpPr>
        <p:sp>
          <p:nvSpPr>
            <p:cNvPr name="Freeform 27" id="27"/>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28" id="28"/>
          <p:cNvGrpSpPr/>
          <p:nvPr/>
        </p:nvGrpSpPr>
        <p:grpSpPr>
          <a:xfrm rot="0">
            <a:off x="17508562" y="6548782"/>
            <a:ext cx="192600" cy="192600"/>
            <a:chOff x="0" y="0"/>
            <a:chExt cx="256800" cy="256800"/>
          </a:xfrm>
        </p:grpSpPr>
        <p:sp>
          <p:nvSpPr>
            <p:cNvPr name="Freeform 29" id="29"/>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5400700"/>
            </a:gradFill>
          </p:spPr>
        </p:sp>
      </p:grpSp>
      <p:grpSp>
        <p:nvGrpSpPr>
          <p:cNvPr name="Group 30" id="30"/>
          <p:cNvGrpSpPr/>
          <p:nvPr/>
        </p:nvGrpSpPr>
        <p:grpSpPr>
          <a:xfrm rot="0">
            <a:off x="17353945" y="618417"/>
            <a:ext cx="275262" cy="275262"/>
            <a:chOff x="0" y="0"/>
            <a:chExt cx="367016" cy="367016"/>
          </a:xfrm>
        </p:grpSpPr>
        <p:sp>
          <p:nvSpPr>
            <p:cNvPr name="Freeform 31" id="31"/>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32" id="32"/>
          <p:cNvSpPr/>
          <p:nvPr/>
        </p:nvSpPr>
        <p:spPr>
          <a:xfrm flipH="false" flipV="false" rot="0">
            <a:off x="17395411" y="659883"/>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14163500" y="-20729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4" id="34"/>
          <p:cNvSpPr/>
          <p:nvPr/>
        </p:nvSpPr>
        <p:spPr>
          <a:xfrm flipH="false" flipV="false" rot="0">
            <a:off x="7967976" y="9866350"/>
            <a:ext cx="1335830" cy="878400"/>
          </a:xfrm>
          <a:custGeom>
            <a:avLst/>
            <a:gdLst/>
            <a:ahLst/>
            <a:cxnLst/>
            <a:rect r="r" b="b" t="t" l="l"/>
            <a:pathLst>
              <a:path h="878400" w="1335830">
                <a:moveTo>
                  <a:pt x="0" y="0"/>
                </a:moveTo>
                <a:lnTo>
                  <a:pt x="1335830" y="0"/>
                </a:lnTo>
                <a:lnTo>
                  <a:pt x="1335830" y="878400"/>
                </a:lnTo>
                <a:lnTo>
                  <a:pt x="0" y="878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5" id="35"/>
          <p:cNvSpPr txBox="true"/>
          <p:nvPr/>
        </p:nvSpPr>
        <p:spPr>
          <a:xfrm rot="0">
            <a:off x="655122" y="66040"/>
            <a:ext cx="8088035" cy="962660"/>
          </a:xfrm>
          <a:prstGeom prst="rect">
            <a:avLst/>
          </a:prstGeom>
        </p:spPr>
        <p:txBody>
          <a:bodyPr anchor="t" rtlCol="false" tIns="0" lIns="0" bIns="0" rIns="0">
            <a:spAutoFit/>
          </a:bodyPr>
          <a:lstStyle/>
          <a:p>
            <a:pPr algn="ctr">
              <a:lnSpc>
                <a:spcPts val="7840"/>
              </a:lnSpc>
            </a:pPr>
            <a:r>
              <a:rPr lang="en-US" sz="5600">
                <a:solidFill>
                  <a:srgbClr val="0E2A47"/>
                </a:solidFill>
                <a:latin typeface="Noto Sans Bold"/>
              </a:rPr>
              <a:t>2, Thao tác chèn khóa:</a:t>
            </a:r>
            <a:r>
              <a:rPr lang="en-US" sz="5600">
                <a:solidFill>
                  <a:srgbClr val="000000"/>
                </a:solidFill>
                <a:latin typeface="Noto Sans Bold"/>
              </a:rPr>
              <a:t> </a:t>
            </a:r>
          </a:p>
        </p:txBody>
      </p:sp>
      <p:sp>
        <p:nvSpPr>
          <p:cNvPr name="TextBox 36" id="36"/>
          <p:cNvSpPr txBox="true"/>
          <p:nvPr/>
        </p:nvSpPr>
        <p:spPr>
          <a:xfrm rot="0">
            <a:off x="1109772" y="1130077"/>
            <a:ext cx="15873875" cy="8996045"/>
          </a:xfrm>
          <a:prstGeom prst="rect">
            <a:avLst/>
          </a:prstGeom>
        </p:spPr>
        <p:txBody>
          <a:bodyPr anchor="t" rtlCol="false" tIns="0" lIns="0" bIns="0" rIns="0">
            <a:spAutoFit/>
          </a:bodyPr>
          <a:lstStyle/>
          <a:p>
            <a:pPr algn="l">
              <a:lnSpc>
                <a:spcPts val="4480"/>
              </a:lnSpc>
            </a:pPr>
            <a:r>
              <a:rPr lang="en-US" sz="3200">
                <a:solidFill>
                  <a:srgbClr val="0E2A47"/>
                </a:solidFill>
                <a:latin typeface="Poppins"/>
              </a:rPr>
              <a:t>Việc chèn một phần tử trên cây B-tree bao gồm hai sự kiện: tìm kiếm nút thích hợp để chèn phần tử và tách nút nếu cần thiết. Hoạt động chèn luôn diễn ra theo phương pháp từ dưới lên.</a:t>
            </a:r>
          </a:p>
          <a:p>
            <a:pPr algn="l">
              <a:lnSpc>
                <a:spcPts val="4480"/>
              </a:lnSpc>
            </a:pPr>
            <a:r>
              <a:rPr lang="en-US" sz="3200">
                <a:solidFill>
                  <a:srgbClr val="0E2A47"/>
                </a:solidFill>
                <a:latin typeface="Poppins"/>
              </a:rPr>
              <a:t>Thao tác chèn được thực hiện như sau:</a:t>
            </a:r>
          </a:p>
          <a:p>
            <a:pPr algn="l" marL="690881" indent="-345440" lvl="1">
              <a:lnSpc>
                <a:spcPts val="4480"/>
              </a:lnSpc>
              <a:buAutoNum type="arabicPeriod" startAt="1"/>
            </a:pPr>
            <a:r>
              <a:rPr lang="en-US" sz="3200">
                <a:solidFill>
                  <a:srgbClr val="0E2A47"/>
                </a:solidFill>
                <a:latin typeface="Poppins"/>
              </a:rPr>
              <a:t>Nếu cây trống rỗng, ta sẽ tạo một nút gốc và chèn khóa.</a:t>
            </a:r>
          </a:p>
          <a:p>
            <a:pPr algn="l" marL="690881" indent="-345440" lvl="1">
              <a:lnSpc>
                <a:spcPts val="4480"/>
              </a:lnSpc>
              <a:buAutoNum type="arabicPeriod" startAt="1"/>
            </a:pPr>
            <a:r>
              <a:rPr lang="en-US" sz="3200">
                <a:solidFill>
                  <a:srgbClr val="0E2A47"/>
                </a:solidFill>
                <a:latin typeface="Poppins"/>
              </a:rPr>
              <a:t>Cập nhật số lượng khóa được cho phép trong nút.</a:t>
            </a:r>
          </a:p>
          <a:p>
            <a:pPr algn="l" marL="690881" indent="-345440" lvl="1">
              <a:lnSpc>
                <a:spcPts val="4480"/>
              </a:lnSpc>
              <a:buAutoNum type="arabicPeriod" startAt="1"/>
            </a:pPr>
            <a:r>
              <a:rPr lang="en-US" sz="3200">
                <a:solidFill>
                  <a:srgbClr val="0E2A47"/>
                </a:solidFill>
                <a:latin typeface="Poppins"/>
              </a:rPr>
              <a:t>Tìm kiếm nút thích hợp để chèn.</a:t>
            </a:r>
          </a:p>
          <a:p>
            <a:pPr algn="l" marL="690881" indent="-345440" lvl="1">
              <a:lnSpc>
                <a:spcPts val="4480"/>
              </a:lnSpc>
              <a:buAutoNum type="arabicPeriod" startAt="1"/>
            </a:pPr>
            <a:r>
              <a:rPr lang="en-US" sz="3200">
                <a:solidFill>
                  <a:srgbClr val="0E2A47"/>
                </a:solidFill>
                <a:latin typeface="Poppins"/>
              </a:rPr>
              <a:t>Nếu nút đã đầy, ta sẽ làm theo các bước bên dưới.</a:t>
            </a:r>
          </a:p>
          <a:p>
            <a:pPr algn="l" marL="690881" indent="-345440" lvl="1">
              <a:lnSpc>
                <a:spcPts val="4480"/>
              </a:lnSpc>
              <a:buAutoNum type="arabicPeriod" startAt="1"/>
            </a:pPr>
            <a:r>
              <a:rPr lang="en-US" sz="3200">
                <a:solidFill>
                  <a:srgbClr val="0E2A47"/>
                </a:solidFill>
                <a:latin typeface="Poppins"/>
              </a:rPr>
              <a:t>Chèn các phần tử theo thứ tự tăng dần.</a:t>
            </a:r>
          </a:p>
          <a:p>
            <a:pPr algn="l" marL="690881" indent="-345440" lvl="1">
              <a:lnSpc>
                <a:spcPts val="4480"/>
              </a:lnSpc>
              <a:buAutoNum type="arabicPeriod" startAt="1"/>
            </a:pPr>
            <a:r>
              <a:rPr lang="en-US" sz="3200">
                <a:solidFill>
                  <a:srgbClr val="0E2A47"/>
                </a:solidFill>
                <a:latin typeface="Poppins"/>
              </a:rPr>
              <a:t>Có những phần tử lớn hơn so với giới hạn của nút. Vì vậy, ta sẽ tách ra ở phần giữa.</a:t>
            </a:r>
          </a:p>
          <a:p>
            <a:pPr algn="l" marL="690881" indent="-345440" lvl="1">
              <a:lnSpc>
                <a:spcPts val="4480"/>
              </a:lnSpc>
              <a:buAutoNum type="arabicPeriod" startAt="1"/>
            </a:pPr>
            <a:r>
              <a:rPr lang="en-US" sz="3200">
                <a:solidFill>
                  <a:srgbClr val="0E2A47"/>
                </a:solidFill>
                <a:latin typeface="Poppins"/>
              </a:rPr>
              <a:t>Đẩy khóa giữa lên trên và đặt khóa bên trái làm khóa của nút con bên trái và khóa bên phải làm nút con bên phải.</a:t>
            </a:r>
          </a:p>
          <a:p>
            <a:pPr algn="l" marL="690881" indent="-345440" lvl="1">
              <a:lnSpc>
                <a:spcPts val="4480"/>
              </a:lnSpc>
              <a:buAutoNum type="arabicPeriod" startAt="1"/>
            </a:pPr>
            <a:r>
              <a:rPr lang="en-US" sz="3200">
                <a:solidFill>
                  <a:srgbClr val="0E2A47"/>
                </a:solidFill>
                <a:latin typeface="Poppins"/>
              </a:rPr>
              <a:t>Nếu nút chưa đầy, ta sẽ làm theo bước bên dưới.</a:t>
            </a:r>
          </a:p>
          <a:p>
            <a:pPr algn="l" marL="690881" indent="-345440" lvl="1">
              <a:lnSpc>
                <a:spcPts val="4480"/>
              </a:lnSpc>
              <a:buAutoNum type="arabicPeriod" startAt="1"/>
            </a:pPr>
            <a:r>
              <a:rPr lang="en-US" sz="3200">
                <a:solidFill>
                  <a:srgbClr val="0E2A47"/>
                </a:solidFill>
                <a:latin typeface="Poppins"/>
              </a:rPr>
              <a:t>Chèn nút theo thứ tự tăng dần.</a:t>
            </a:r>
          </a:p>
          <a:p>
            <a:pPr algn="l">
              <a:lnSpc>
                <a:spcPts val="448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514300" y="77334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5804055" y="2543780"/>
            <a:ext cx="12382442" cy="12382442"/>
          </a:xfrm>
          <a:custGeom>
            <a:avLst/>
            <a:gdLst/>
            <a:ahLst/>
            <a:cxnLst/>
            <a:rect r="r" b="b" t="t" l="l"/>
            <a:pathLst>
              <a:path h="12382442" w="12382442">
                <a:moveTo>
                  <a:pt x="0" y="0"/>
                </a:moveTo>
                <a:lnTo>
                  <a:pt x="12382442" y="0"/>
                </a:lnTo>
                <a:lnTo>
                  <a:pt x="12382442" y="12382442"/>
                </a:lnTo>
                <a:lnTo>
                  <a:pt x="0" y="123824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2700000">
            <a:off x="-2538064" y="5000372"/>
            <a:ext cx="5850484" cy="6115446"/>
            <a:chOff x="0" y="0"/>
            <a:chExt cx="7800645" cy="8153928"/>
          </a:xfrm>
        </p:grpSpPr>
        <p:sp>
          <p:nvSpPr>
            <p:cNvPr name="Freeform 5" id="5"/>
            <p:cNvSpPr/>
            <p:nvPr/>
          </p:nvSpPr>
          <p:spPr>
            <a:xfrm flipH="false" flipV="false" rot="0">
              <a:off x="0" y="0"/>
              <a:ext cx="7800722" cy="8153908"/>
            </a:xfrm>
            <a:custGeom>
              <a:avLst/>
              <a:gdLst/>
              <a:ahLst/>
              <a:cxnLst/>
              <a:rect r="r" b="b" t="t" l="l"/>
              <a:pathLst>
                <a:path h="8153908" w="7800722">
                  <a:moveTo>
                    <a:pt x="25019" y="0"/>
                  </a:moveTo>
                  <a:lnTo>
                    <a:pt x="1273175" y="1246505"/>
                  </a:lnTo>
                  <a:lnTo>
                    <a:pt x="1796415" y="1246505"/>
                  </a:lnTo>
                  <a:lnTo>
                    <a:pt x="3314573" y="2767965"/>
                  </a:lnTo>
                  <a:lnTo>
                    <a:pt x="3321304" y="2771267"/>
                  </a:lnTo>
                  <a:lnTo>
                    <a:pt x="3321304" y="4629277"/>
                  </a:lnTo>
                  <a:lnTo>
                    <a:pt x="4326128" y="5635879"/>
                  </a:lnTo>
                  <a:lnTo>
                    <a:pt x="4331208" y="5640959"/>
                  </a:lnTo>
                  <a:lnTo>
                    <a:pt x="4331208" y="6479159"/>
                  </a:lnTo>
                  <a:lnTo>
                    <a:pt x="5304282" y="7452360"/>
                  </a:lnTo>
                  <a:lnTo>
                    <a:pt x="7124065" y="7452360"/>
                  </a:lnTo>
                  <a:lnTo>
                    <a:pt x="7800722" y="8129016"/>
                  </a:lnTo>
                  <a:lnTo>
                    <a:pt x="7775702" y="8153908"/>
                  </a:lnTo>
                  <a:lnTo>
                    <a:pt x="7109206" y="7487412"/>
                  </a:lnTo>
                  <a:lnTo>
                    <a:pt x="5291074" y="7487412"/>
                  </a:lnTo>
                  <a:lnTo>
                    <a:pt x="4302887" y="6499225"/>
                  </a:lnTo>
                  <a:lnTo>
                    <a:pt x="4297807" y="6494145"/>
                  </a:lnTo>
                  <a:lnTo>
                    <a:pt x="4297807" y="5654167"/>
                  </a:lnTo>
                  <a:lnTo>
                    <a:pt x="3291205" y="4649343"/>
                  </a:lnTo>
                  <a:lnTo>
                    <a:pt x="3287903" y="4644390"/>
                  </a:lnTo>
                  <a:lnTo>
                    <a:pt x="3287903" y="2786380"/>
                  </a:lnTo>
                  <a:lnTo>
                    <a:pt x="1781556" y="1283208"/>
                  </a:lnTo>
                  <a:lnTo>
                    <a:pt x="1261491" y="1283208"/>
                  </a:lnTo>
                  <a:lnTo>
                    <a:pt x="0" y="23241"/>
                  </a:lnTo>
                  <a:lnTo>
                    <a:pt x="25019" y="0"/>
                  </a:lnTo>
                  <a:close/>
                </a:path>
              </a:pathLst>
            </a:custGeom>
            <a:gradFill rotWithShape="true">
              <a:gsLst>
                <a:gs pos="0">
                  <a:srgbClr val="0C0A9E">
                    <a:alpha val="100000"/>
                  </a:srgbClr>
                </a:gs>
                <a:gs pos="100000">
                  <a:srgbClr val="FFFFFF">
                    <a:alpha val="0"/>
                  </a:srgbClr>
                </a:gs>
              </a:gsLst>
              <a:lin ang="2700012"/>
            </a:gradFill>
          </p:spPr>
        </p:sp>
      </p:grpSp>
      <p:grpSp>
        <p:nvGrpSpPr>
          <p:cNvPr name="Group 6" id="6"/>
          <p:cNvGrpSpPr/>
          <p:nvPr/>
        </p:nvGrpSpPr>
        <p:grpSpPr>
          <a:xfrm rot="-10800000">
            <a:off x="607837" y="6076285"/>
            <a:ext cx="287250" cy="287250"/>
            <a:chOff x="0" y="0"/>
            <a:chExt cx="383000" cy="383000"/>
          </a:xfrm>
        </p:grpSpPr>
        <p:sp>
          <p:nvSpPr>
            <p:cNvPr name="Freeform 7" id="7"/>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8" id="8"/>
          <p:cNvGrpSpPr/>
          <p:nvPr/>
        </p:nvGrpSpPr>
        <p:grpSpPr>
          <a:xfrm rot="-10800000">
            <a:off x="655122" y="6123572"/>
            <a:ext cx="192600" cy="192600"/>
            <a:chOff x="0" y="0"/>
            <a:chExt cx="256800" cy="256800"/>
          </a:xfrm>
        </p:grpSpPr>
        <p:sp>
          <p:nvSpPr>
            <p:cNvPr name="Freeform 9" id="9"/>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16200700"/>
            </a:gradFill>
          </p:spPr>
        </p:sp>
      </p:grpSp>
      <p:grpSp>
        <p:nvGrpSpPr>
          <p:cNvPr name="Group 10" id="10"/>
          <p:cNvGrpSpPr/>
          <p:nvPr/>
        </p:nvGrpSpPr>
        <p:grpSpPr>
          <a:xfrm rot="-10800000">
            <a:off x="130287" y="7412435"/>
            <a:ext cx="287250" cy="287250"/>
            <a:chOff x="0" y="0"/>
            <a:chExt cx="383000" cy="383000"/>
          </a:xfrm>
        </p:grpSpPr>
        <p:sp>
          <p:nvSpPr>
            <p:cNvPr name="Freeform 11" id="11"/>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12" id="12"/>
          <p:cNvGrpSpPr/>
          <p:nvPr/>
        </p:nvGrpSpPr>
        <p:grpSpPr>
          <a:xfrm rot="-10800000">
            <a:off x="177572" y="7459722"/>
            <a:ext cx="192600" cy="192600"/>
            <a:chOff x="0" y="0"/>
            <a:chExt cx="256800" cy="256800"/>
          </a:xfrm>
        </p:grpSpPr>
        <p:sp>
          <p:nvSpPr>
            <p:cNvPr name="Freeform 13" id="13"/>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16200700"/>
            </a:gradFill>
          </p:spPr>
        </p:sp>
      </p:grpSp>
      <p:grpSp>
        <p:nvGrpSpPr>
          <p:cNvPr name="Group 14" id="14"/>
          <p:cNvGrpSpPr/>
          <p:nvPr/>
        </p:nvGrpSpPr>
        <p:grpSpPr>
          <a:xfrm rot="-10800000">
            <a:off x="367908" y="8509732"/>
            <a:ext cx="1154900" cy="3949416"/>
            <a:chOff x="0" y="0"/>
            <a:chExt cx="1539867" cy="5265888"/>
          </a:xfrm>
        </p:grpSpPr>
        <p:sp>
          <p:nvSpPr>
            <p:cNvPr name="Freeform 15" id="15"/>
            <p:cNvSpPr/>
            <p:nvPr/>
          </p:nvSpPr>
          <p:spPr>
            <a:xfrm flipH="false" flipV="false" rot="0">
              <a:off x="127" y="0"/>
              <a:ext cx="1539748" cy="5265928"/>
            </a:xfrm>
            <a:custGeom>
              <a:avLst/>
              <a:gdLst/>
              <a:ahLst/>
              <a:cxnLst/>
              <a:rect r="r" b="b" t="t" l="l"/>
              <a:pathLst>
                <a:path h="5265928" w="1539748">
                  <a:moveTo>
                    <a:pt x="1516380" y="0"/>
                  </a:moveTo>
                  <a:lnTo>
                    <a:pt x="641604" y="874903"/>
                  </a:lnTo>
                  <a:lnTo>
                    <a:pt x="638175" y="879983"/>
                  </a:lnTo>
                  <a:lnTo>
                    <a:pt x="638175" y="3471164"/>
                  </a:lnTo>
                  <a:lnTo>
                    <a:pt x="0" y="4106037"/>
                  </a:lnTo>
                  <a:lnTo>
                    <a:pt x="0" y="5265928"/>
                  </a:lnTo>
                  <a:lnTo>
                    <a:pt x="33401" y="5265928"/>
                  </a:lnTo>
                  <a:lnTo>
                    <a:pt x="33401" y="4121023"/>
                  </a:lnTo>
                  <a:lnTo>
                    <a:pt x="671576" y="3486150"/>
                  </a:lnTo>
                  <a:lnTo>
                    <a:pt x="671576" y="893191"/>
                  </a:lnTo>
                  <a:lnTo>
                    <a:pt x="1539748" y="25019"/>
                  </a:lnTo>
                  <a:lnTo>
                    <a:pt x="1516380" y="0"/>
                  </a:lnTo>
                  <a:close/>
                </a:path>
              </a:pathLst>
            </a:custGeom>
            <a:gradFill rotWithShape="true">
              <a:gsLst>
                <a:gs pos="0">
                  <a:srgbClr val="9900FF">
                    <a:alpha val="46666"/>
                  </a:srgbClr>
                </a:gs>
                <a:gs pos="100000">
                  <a:srgbClr val="FFFFFF">
                    <a:alpha val="0"/>
                  </a:srgbClr>
                </a:gs>
              </a:gsLst>
              <a:lin ang="16200006"/>
            </a:gradFill>
          </p:spPr>
        </p:sp>
      </p:grpSp>
      <p:grpSp>
        <p:nvGrpSpPr>
          <p:cNvPr name="Group 16" id="16"/>
          <p:cNvGrpSpPr/>
          <p:nvPr/>
        </p:nvGrpSpPr>
        <p:grpSpPr>
          <a:xfrm rot="-10800000">
            <a:off x="-356994" y="7560306"/>
            <a:ext cx="1374822" cy="4173994"/>
            <a:chOff x="0" y="0"/>
            <a:chExt cx="1833096" cy="5565325"/>
          </a:xfrm>
        </p:grpSpPr>
        <p:sp>
          <p:nvSpPr>
            <p:cNvPr name="Freeform 17" id="17"/>
            <p:cNvSpPr/>
            <p:nvPr/>
          </p:nvSpPr>
          <p:spPr>
            <a:xfrm flipH="false" flipV="false" rot="0">
              <a:off x="0" y="127"/>
              <a:ext cx="1833118" cy="5565267"/>
            </a:xfrm>
            <a:custGeom>
              <a:avLst/>
              <a:gdLst/>
              <a:ahLst/>
              <a:cxnLst/>
              <a:rect r="r" b="b" t="t" l="l"/>
              <a:pathLst>
                <a:path h="5565267" w="1833118">
                  <a:moveTo>
                    <a:pt x="1808099" y="0"/>
                  </a:moveTo>
                  <a:lnTo>
                    <a:pt x="481584" y="1567053"/>
                  </a:lnTo>
                  <a:lnTo>
                    <a:pt x="474853" y="1570990"/>
                  </a:lnTo>
                  <a:lnTo>
                    <a:pt x="474853" y="3316605"/>
                  </a:lnTo>
                  <a:lnTo>
                    <a:pt x="0" y="3876421"/>
                  </a:lnTo>
                  <a:lnTo>
                    <a:pt x="956564" y="5003546"/>
                  </a:lnTo>
                  <a:lnTo>
                    <a:pt x="956564" y="5565267"/>
                  </a:lnTo>
                  <a:lnTo>
                    <a:pt x="991616" y="5565267"/>
                  </a:lnTo>
                  <a:lnTo>
                    <a:pt x="991616" y="4987798"/>
                  </a:lnTo>
                  <a:lnTo>
                    <a:pt x="48387" y="3876421"/>
                  </a:lnTo>
                  <a:lnTo>
                    <a:pt x="509905" y="3334512"/>
                  </a:lnTo>
                  <a:lnTo>
                    <a:pt x="509905" y="1588643"/>
                  </a:lnTo>
                  <a:lnTo>
                    <a:pt x="1833118" y="29464"/>
                  </a:lnTo>
                  <a:lnTo>
                    <a:pt x="1808099" y="0"/>
                  </a:lnTo>
                  <a:close/>
                </a:path>
              </a:pathLst>
            </a:custGeom>
            <a:gradFill rotWithShape="true">
              <a:gsLst>
                <a:gs pos="0">
                  <a:srgbClr val="9900FF">
                    <a:alpha val="46666"/>
                  </a:srgbClr>
                </a:gs>
                <a:gs pos="100000">
                  <a:srgbClr val="FFFFFF">
                    <a:alpha val="0"/>
                  </a:srgbClr>
                </a:gs>
              </a:gsLst>
              <a:lin ang="16200007"/>
            </a:gradFill>
          </p:spPr>
        </p:sp>
      </p:grpSp>
      <p:grpSp>
        <p:nvGrpSpPr>
          <p:cNvPr name="Group 18" id="18"/>
          <p:cNvGrpSpPr/>
          <p:nvPr/>
        </p:nvGrpSpPr>
        <p:grpSpPr>
          <a:xfrm rot="-10800000">
            <a:off x="909623" y="10981377"/>
            <a:ext cx="275262" cy="275262"/>
            <a:chOff x="0" y="0"/>
            <a:chExt cx="367016" cy="367016"/>
          </a:xfrm>
        </p:grpSpPr>
        <p:sp>
          <p:nvSpPr>
            <p:cNvPr name="Freeform 19" id="19"/>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20" id="20"/>
          <p:cNvSpPr/>
          <p:nvPr/>
        </p:nvSpPr>
        <p:spPr>
          <a:xfrm flipH="false" flipV="false" rot="0">
            <a:off x="951038" y="11022792"/>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1300345" y="-725120"/>
            <a:ext cx="12382442" cy="12382442"/>
          </a:xfrm>
          <a:custGeom>
            <a:avLst/>
            <a:gdLst/>
            <a:ahLst/>
            <a:cxnLst/>
            <a:rect r="r" b="b" t="t" l="l"/>
            <a:pathLst>
              <a:path h="12382442" w="12382442">
                <a:moveTo>
                  <a:pt x="0" y="0"/>
                </a:moveTo>
                <a:lnTo>
                  <a:pt x="12382442" y="0"/>
                </a:lnTo>
                <a:lnTo>
                  <a:pt x="12382442" y="12382442"/>
                </a:lnTo>
                <a:lnTo>
                  <a:pt x="0" y="123824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2" id="22"/>
          <p:cNvGrpSpPr/>
          <p:nvPr/>
        </p:nvGrpSpPr>
        <p:grpSpPr>
          <a:xfrm rot="0">
            <a:off x="16983647" y="7837569"/>
            <a:ext cx="287250" cy="287250"/>
            <a:chOff x="0" y="0"/>
            <a:chExt cx="383000" cy="383000"/>
          </a:xfrm>
        </p:grpSpPr>
        <p:sp>
          <p:nvSpPr>
            <p:cNvPr name="Freeform 23" id="23"/>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24" id="24"/>
          <p:cNvGrpSpPr/>
          <p:nvPr/>
        </p:nvGrpSpPr>
        <p:grpSpPr>
          <a:xfrm rot="0">
            <a:off x="17031012" y="7884932"/>
            <a:ext cx="192600" cy="192600"/>
            <a:chOff x="0" y="0"/>
            <a:chExt cx="256800" cy="256800"/>
          </a:xfrm>
        </p:grpSpPr>
        <p:sp>
          <p:nvSpPr>
            <p:cNvPr name="Freeform 25" id="25"/>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5400700"/>
            </a:gradFill>
          </p:spPr>
        </p:sp>
      </p:grpSp>
      <p:grpSp>
        <p:nvGrpSpPr>
          <p:cNvPr name="Group 26" id="26"/>
          <p:cNvGrpSpPr/>
          <p:nvPr/>
        </p:nvGrpSpPr>
        <p:grpSpPr>
          <a:xfrm rot="0">
            <a:off x="17461197" y="6501419"/>
            <a:ext cx="287250" cy="287250"/>
            <a:chOff x="0" y="0"/>
            <a:chExt cx="383000" cy="383000"/>
          </a:xfrm>
        </p:grpSpPr>
        <p:sp>
          <p:nvSpPr>
            <p:cNvPr name="Freeform 27" id="27"/>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grpSp>
        <p:nvGrpSpPr>
          <p:cNvPr name="Group 28" id="28"/>
          <p:cNvGrpSpPr/>
          <p:nvPr/>
        </p:nvGrpSpPr>
        <p:grpSpPr>
          <a:xfrm rot="0">
            <a:off x="17508562" y="6548782"/>
            <a:ext cx="192600" cy="192600"/>
            <a:chOff x="0" y="0"/>
            <a:chExt cx="256800" cy="256800"/>
          </a:xfrm>
        </p:grpSpPr>
        <p:sp>
          <p:nvSpPr>
            <p:cNvPr name="Freeform 29" id="29"/>
            <p:cNvSpPr/>
            <p:nvPr/>
          </p:nvSpPr>
          <p:spPr>
            <a:xfrm flipH="false" flipV="false" rot="0">
              <a:off x="0" y="0"/>
              <a:ext cx="256794" cy="256794"/>
            </a:xfrm>
            <a:custGeom>
              <a:avLst/>
              <a:gdLst/>
              <a:ahLst/>
              <a:cxnLst/>
              <a:rect r="r" b="b" t="t" l="l"/>
              <a:pathLst>
                <a:path h="256794" w="256794">
                  <a:moveTo>
                    <a:pt x="0" y="128397"/>
                  </a:moveTo>
                  <a:cubicBezTo>
                    <a:pt x="0" y="57531"/>
                    <a:pt x="57531" y="0"/>
                    <a:pt x="128397" y="0"/>
                  </a:cubicBezTo>
                  <a:cubicBezTo>
                    <a:pt x="199263" y="0"/>
                    <a:pt x="256794" y="57531"/>
                    <a:pt x="256794" y="128397"/>
                  </a:cubicBezTo>
                  <a:cubicBezTo>
                    <a:pt x="256794" y="199263"/>
                    <a:pt x="199263" y="256794"/>
                    <a:pt x="128397" y="256794"/>
                  </a:cubicBezTo>
                  <a:cubicBezTo>
                    <a:pt x="57531" y="256794"/>
                    <a:pt x="0" y="199263"/>
                    <a:pt x="0" y="128397"/>
                  </a:cubicBezTo>
                  <a:close/>
                </a:path>
              </a:pathLst>
            </a:custGeom>
            <a:gradFill rotWithShape="true">
              <a:gsLst>
                <a:gs pos="0">
                  <a:srgbClr val="0C0A9E">
                    <a:alpha val="100000"/>
                  </a:srgbClr>
                </a:gs>
                <a:gs pos="100000">
                  <a:srgbClr val="FFFFFF">
                    <a:alpha val="0"/>
                  </a:srgbClr>
                </a:gs>
              </a:gsLst>
              <a:lin ang="5400700"/>
            </a:gradFill>
          </p:spPr>
        </p:sp>
      </p:grpSp>
      <p:grpSp>
        <p:nvGrpSpPr>
          <p:cNvPr name="Group 30" id="30"/>
          <p:cNvGrpSpPr/>
          <p:nvPr/>
        </p:nvGrpSpPr>
        <p:grpSpPr>
          <a:xfrm rot="0">
            <a:off x="17353945" y="618417"/>
            <a:ext cx="275262" cy="275262"/>
            <a:chOff x="0" y="0"/>
            <a:chExt cx="367016" cy="367016"/>
          </a:xfrm>
        </p:grpSpPr>
        <p:sp>
          <p:nvSpPr>
            <p:cNvPr name="Freeform 31" id="31"/>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32" id="32"/>
          <p:cNvSpPr/>
          <p:nvPr/>
        </p:nvSpPr>
        <p:spPr>
          <a:xfrm flipH="false" flipV="false" rot="0">
            <a:off x="17395411" y="659883"/>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14163500" y="-20729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4" id="34"/>
          <p:cNvSpPr/>
          <p:nvPr/>
        </p:nvSpPr>
        <p:spPr>
          <a:xfrm flipH="false" flipV="false" rot="0">
            <a:off x="7967976" y="9866350"/>
            <a:ext cx="1335830" cy="878400"/>
          </a:xfrm>
          <a:custGeom>
            <a:avLst/>
            <a:gdLst/>
            <a:ahLst/>
            <a:cxnLst/>
            <a:rect r="r" b="b" t="t" l="l"/>
            <a:pathLst>
              <a:path h="878400" w="1335830">
                <a:moveTo>
                  <a:pt x="0" y="0"/>
                </a:moveTo>
                <a:lnTo>
                  <a:pt x="1335830" y="0"/>
                </a:lnTo>
                <a:lnTo>
                  <a:pt x="1335830" y="878400"/>
                </a:lnTo>
                <a:lnTo>
                  <a:pt x="0" y="878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0">
            <a:off x="2624623" y="4180003"/>
            <a:ext cx="13038754" cy="2465041"/>
          </a:xfrm>
          <a:custGeom>
            <a:avLst/>
            <a:gdLst/>
            <a:ahLst/>
            <a:cxnLst/>
            <a:rect r="r" b="b" t="t" l="l"/>
            <a:pathLst>
              <a:path h="2465041" w="13038754">
                <a:moveTo>
                  <a:pt x="0" y="0"/>
                </a:moveTo>
                <a:lnTo>
                  <a:pt x="13038754" y="0"/>
                </a:lnTo>
                <a:lnTo>
                  <a:pt x="13038754" y="2465041"/>
                </a:lnTo>
                <a:lnTo>
                  <a:pt x="0" y="2465041"/>
                </a:lnTo>
                <a:lnTo>
                  <a:pt x="0" y="0"/>
                </a:lnTo>
                <a:close/>
              </a:path>
            </a:pathLst>
          </a:custGeom>
          <a:blipFill>
            <a:blip r:embed="rId12"/>
            <a:stretch>
              <a:fillRect l="0" t="0" r="0" b="-150620"/>
            </a:stretch>
          </a:blipFill>
        </p:spPr>
      </p:sp>
      <p:sp>
        <p:nvSpPr>
          <p:cNvPr name="Freeform 36" id="36"/>
          <p:cNvSpPr/>
          <p:nvPr/>
        </p:nvSpPr>
        <p:spPr>
          <a:xfrm flipH="false" flipV="false" rot="0">
            <a:off x="3369600" y="4778879"/>
            <a:ext cx="1564555" cy="633645"/>
          </a:xfrm>
          <a:custGeom>
            <a:avLst/>
            <a:gdLst/>
            <a:ahLst/>
            <a:cxnLst/>
            <a:rect r="r" b="b" t="t" l="l"/>
            <a:pathLst>
              <a:path h="633645" w="1564555">
                <a:moveTo>
                  <a:pt x="0" y="0"/>
                </a:moveTo>
                <a:lnTo>
                  <a:pt x="1564555" y="0"/>
                </a:lnTo>
                <a:lnTo>
                  <a:pt x="1564555" y="633644"/>
                </a:lnTo>
                <a:lnTo>
                  <a:pt x="0" y="633644"/>
                </a:lnTo>
                <a:lnTo>
                  <a:pt x="0" y="0"/>
                </a:lnTo>
                <a:close/>
              </a:path>
            </a:pathLst>
          </a:custGeom>
          <a:blipFill>
            <a:blip r:embed="rId13"/>
            <a:stretch>
              <a:fillRect l="0" t="0" r="0" b="0"/>
            </a:stretch>
          </a:blipFill>
        </p:spPr>
      </p:sp>
      <p:sp>
        <p:nvSpPr>
          <p:cNvPr name="TextBox 37" id="37"/>
          <p:cNvSpPr txBox="true"/>
          <p:nvPr/>
        </p:nvSpPr>
        <p:spPr>
          <a:xfrm rot="0">
            <a:off x="8054638" y="2439005"/>
            <a:ext cx="2178725" cy="904240"/>
          </a:xfrm>
          <a:prstGeom prst="rect">
            <a:avLst/>
          </a:prstGeom>
        </p:spPr>
        <p:txBody>
          <a:bodyPr anchor="t" rtlCol="false" tIns="0" lIns="0" bIns="0" rIns="0">
            <a:spAutoFit/>
          </a:bodyPr>
          <a:lstStyle/>
          <a:p>
            <a:pPr algn="ctr">
              <a:lnSpc>
                <a:spcPts val="7279"/>
              </a:lnSpc>
            </a:pPr>
            <a:r>
              <a:rPr lang="en-US" sz="5199">
                <a:solidFill>
                  <a:srgbClr val="0E2A47"/>
                </a:solidFill>
                <a:latin typeface="DejaVu Serif Bold"/>
              </a:rPr>
              <a:t>Ví dụ:</a:t>
            </a:r>
          </a:p>
        </p:txBody>
      </p:sp>
      <p:sp>
        <p:nvSpPr>
          <p:cNvPr name="TextBox 38" id="38"/>
          <p:cNvSpPr txBox="true"/>
          <p:nvPr/>
        </p:nvSpPr>
        <p:spPr>
          <a:xfrm rot="0">
            <a:off x="3227043" y="4212459"/>
            <a:ext cx="1849669" cy="566420"/>
          </a:xfrm>
          <a:prstGeom prst="rect">
            <a:avLst/>
          </a:prstGeom>
        </p:spPr>
        <p:txBody>
          <a:bodyPr anchor="t" rtlCol="false" tIns="0" lIns="0" bIns="0" rIns="0">
            <a:spAutoFit/>
          </a:bodyPr>
          <a:lstStyle/>
          <a:p>
            <a:pPr algn="ctr">
              <a:lnSpc>
                <a:spcPts val="4480"/>
              </a:lnSpc>
            </a:pPr>
            <a:r>
              <a:rPr lang="en-US" sz="3200">
                <a:solidFill>
                  <a:srgbClr val="0E2A47"/>
                </a:solidFill>
                <a:latin typeface="Poppins"/>
              </a:rPr>
              <a:t>Thêm 8</a:t>
            </a:r>
          </a:p>
        </p:txBody>
      </p:sp>
      <p:sp>
        <p:nvSpPr>
          <p:cNvPr name="Freeform 39" id="39"/>
          <p:cNvSpPr/>
          <p:nvPr/>
        </p:nvSpPr>
        <p:spPr>
          <a:xfrm flipH="false" flipV="false" rot="0">
            <a:off x="6127995" y="4778879"/>
            <a:ext cx="1564555" cy="633645"/>
          </a:xfrm>
          <a:custGeom>
            <a:avLst/>
            <a:gdLst/>
            <a:ahLst/>
            <a:cxnLst/>
            <a:rect r="r" b="b" t="t" l="l"/>
            <a:pathLst>
              <a:path h="633645" w="1564555">
                <a:moveTo>
                  <a:pt x="0" y="0"/>
                </a:moveTo>
                <a:lnTo>
                  <a:pt x="1564555" y="0"/>
                </a:lnTo>
                <a:lnTo>
                  <a:pt x="1564555" y="633644"/>
                </a:lnTo>
                <a:lnTo>
                  <a:pt x="0" y="633644"/>
                </a:lnTo>
                <a:lnTo>
                  <a:pt x="0" y="0"/>
                </a:lnTo>
                <a:close/>
              </a:path>
            </a:pathLst>
          </a:custGeom>
          <a:blipFill>
            <a:blip r:embed="rId13"/>
            <a:stretch>
              <a:fillRect l="0" t="0" r="0" b="0"/>
            </a:stretch>
          </a:blipFill>
        </p:spPr>
      </p:sp>
      <p:sp>
        <p:nvSpPr>
          <p:cNvPr name="Freeform 40" id="40"/>
          <p:cNvSpPr/>
          <p:nvPr/>
        </p:nvSpPr>
        <p:spPr>
          <a:xfrm flipH="false" flipV="false" rot="0">
            <a:off x="9957394" y="4778879"/>
            <a:ext cx="1564555" cy="633645"/>
          </a:xfrm>
          <a:custGeom>
            <a:avLst/>
            <a:gdLst/>
            <a:ahLst/>
            <a:cxnLst/>
            <a:rect r="r" b="b" t="t" l="l"/>
            <a:pathLst>
              <a:path h="633645" w="1564555">
                <a:moveTo>
                  <a:pt x="0" y="0"/>
                </a:moveTo>
                <a:lnTo>
                  <a:pt x="1564555" y="0"/>
                </a:lnTo>
                <a:lnTo>
                  <a:pt x="1564555" y="633644"/>
                </a:lnTo>
                <a:lnTo>
                  <a:pt x="0" y="633644"/>
                </a:lnTo>
                <a:lnTo>
                  <a:pt x="0" y="0"/>
                </a:lnTo>
                <a:close/>
              </a:path>
            </a:pathLst>
          </a:custGeom>
          <a:blipFill>
            <a:blip r:embed="rId13"/>
            <a:stretch>
              <a:fillRect l="0" t="0" r="0" b="0"/>
            </a:stretch>
          </a:blipFill>
        </p:spPr>
      </p:sp>
      <p:sp>
        <p:nvSpPr>
          <p:cNvPr name="TextBox 41" id="41"/>
          <p:cNvSpPr txBox="true"/>
          <p:nvPr/>
        </p:nvSpPr>
        <p:spPr>
          <a:xfrm rot="0">
            <a:off x="6127995" y="4212459"/>
            <a:ext cx="1622703" cy="566420"/>
          </a:xfrm>
          <a:prstGeom prst="rect">
            <a:avLst/>
          </a:prstGeom>
        </p:spPr>
        <p:txBody>
          <a:bodyPr anchor="t" rtlCol="false" tIns="0" lIns="0" bIns="0" rIns="0">
            <a:spAutoFit/>
          </a:bodyPr>
          <a:lstStyle/>
          <a:p>
            <a:pPr algn="ctr">
              <a:lnSpc>
                <a:spcPts val="4480"/>
              </a:lnSpc>
            </a:pPr>
            <a:r>
              <a:rPr lang="en-US" sz="3200">
                <a:solidFill>
                  <a:srgbClr val="0E2A47"/>
                </a:solidFill>
                <a:latin typeface="Poppins"/>
              </a:rPr>
              <a:t>Thêm 12</a:t>
            </a:r>
          </a:p>
        </p:txBody>
      </p:sp>
      <p:sp>
        <p:nvSpPr>
          <p:cNvPr name="TextBox 42" id="42"/>
          <p:cNvSpPr txBox="true"/>
          <p:nvPr/>
        </p:nvSpPr>
        <p:spPr>
          <a:xfrm rot="0">
            <a:off x="9835509" y="4212459"/>
            <a:ext cx="1808326" cy="566420"/>
          </a:xfrm>
          <a:prstGeom prst="rect">
            <a:avLst/>
          </a:prstGeom>
        </p:spPr>
        <p:txBody>
          <a:bodyPr anchor="t" rtlCol="false" tIns="0" lIns="0" bIns="0" rIns="0">
            <a:spAutoFit/>
          </a:bodyPr>
          <a:lstStyle/>
          <a:p>
            <a:pPr algn="ctr">
              <a:lnSpc>
                <a:spcPts val="4480"/>
              </a:lnSpc>
            </a:pPr>
            <a:r>
              <a:rPr lang="en-US" sz="3200">
                <a:solidFill>
                  <a:srgbClr val="0E2A47"/>
                </a:solidFill>
                <a:latin typeface="Poppins"/>
              </a:rPr>
              <a:t>Thêm 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856082" y="7851774"/>
            <a:ext cx="5666714" cy="3035574"/>
          </a:xfrm>
          <a:custGeom>
            <a:avLst/>
            <a:gdLst/>
            <a:ahLst/>
            <a:cxnLst/>
            <a:rect r="r" b="b" t="t" l="l"/>
            <a:pathLst>
              <a:path h="3035574" w="5666714">
                <a:moveTo>
                  <a:pt x="0" y="0"/>
                </a:moveTo>
                <a:lnTo>
                  <a:pt x="5666714" y="0"/>
                </a:lnTo>
                <a:lnTo>
                  <a:pt x="5666714" y="3035574"/>
                </a:lnTo>
                <a:lnTo>
                  <a:pt x="0" y="3035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5400000">
            <a:off x="14074926" y="-1769190"/>
            <a:ext cx="3117364" cy="5666714"/>
            <a:chOff x="0" y="0"/>
            <a:chExt cx="4156485" cy="7555619"/>
          </a:xfrm>
        </p:grpSpPr>
        <p:sp>
          <p:nvSpPr>
            <p:cNvPr name="Freeform 4" id="4"/>
            <p:cNvSpPr/>
            <p:nvPr/>
          </p:nvSpPr>
          <p:spPr>
            <a:xfrm flipH="false" flipV="false" rot="0">
              <a:off x="0" y="127"/>
              <a:ext cx="4156456" cy="7555485"/>
            </a:xfrm>
            <a:custGeom>
              <a:avLst/>
              <a:gdLst/>
              <a:ahLst/>
              <a:cxnLst/>
              <a:rect r="r" b="b" t="t" l="l"/>
              <a:pathLst>
                <a:path h="7555485" w="4156456">
                  <a:moveTo>
                    <a:pt x="4130929" y="0"/>
                  </a:moveTo>
                  <a:lnTo>
                    <a:pt x="3050667" y="983107"/>
                  </a:lnTo>
                  <a:lnTo>
                    <a:pt x="3045206" y="989838"/>
                  </a:lnTo>
                  <a:lnTo>
                    <a:pt x="3045206" y="3570986"/>
                  </a:lnTo>
                  <a:lnTo>
                    <a:pt x="1815211" y="4694174"/>
                  </a:lnTo>
                  <a:lnTo>
                    <a:pt x="1809750" y="4697603"/>
                  </a:lnTo>
                  <a:lnTo>
                    <a:pt x="1809750" y="6613906"/>
                  </a:lnTo>
                  <a:lnTo>
                    <a:pt x="1153414" y="7213854"/>
                  </a:lnTo>
                  <a:lnTo>
                    <a:pt x="0" y="7213854"/>
                  </a:lnTo>
                  <a:lnTo>
                    <a:pt x="0" y="7555485"/>
                  </a:lnTo>
                  <a:lnTo>
                    <a:pt x="38354" y="7555485"/>
                  </a:lnTo>
                  <a:lnTo>
                    <a:pt x="38354" y="7247128"/>
                  </a:lnTo>
                  <a:lnTo>
                    <a:pt x="1169797" y="7247128"/>
                  </a:lnTo>
                  <a:lnTo>
                    <a:pt x="1846199" y="6628892"/>
                  </a:lnTo>
                  <a:lnTo>
                    <a:pt x="1846199" y="4712589"/>
                  </a:lnTo>
                  <a:lnTo>
                    <a:pt x="3078099" y="3589401"/>
                  </a:lnTo>
                  <a:lnTo>
                    <a:pt x="3081655" y="3585972"/>
                  </a:lnTo>
                  <a:lnTo>
                    <a:pt x="3081655" y="1004824"/>
                  </a:lnTo>
                  <a:lnTo>
                    <a:pt x="4156456" y="23241"/>
                  </a:lnTo>
                  <a:lnTo>
                    <a:pt x="4130929" y="0"/>
                  </a:lnTo>
                  <a:close/>
                </a:path>
              </a:pathLst>
            </a:custGeom>
            <a:gradFill rotWithShape="true">
              <a:gsLst>
                <a:gs pos="0">
                  <a:srgbClr val="0C0A9E">
                    <a:alpha val="100000"/>
                  </a:srgbClr>
                </a:gs>
                <a:gs pos="100000">
                  <a:srgbClr val="FFFFFF">
                    <a:alpha val="0"/>
                  </a:srgbClr>
                </a:gs>
              </a:gsLst>
              <a:lin ang="10800012"/>
            </a:gradFill>
          </p:spPr>
        </p:sp>
      </p:grpSp>
      <p:sp>
        <p:nvSpPr>
          <p:cNvPr name="Freeform 5" id="5"/>
          <p:cNvSpPr/>
          <p:nvPr/>
        </p:nvSpPr>
        <p:spPr>
          <a:xfrm flipH="false" flipV="false" rot="0">
            <a:off x="13632050" y="-3508898"/>
            <a:ext cx="7546598" cy="5759752"/>
          </a:xfrm>
          <a:custGeom>
            <a:avLst/>
            <a:gdLst/>
            <a:ahLst/>
            <a:cxnLst/>
            <a:rect r="r" b="b" t="t" l="l"/>
            <a:pathLst>
              <a:path h="5759752" w="7546598">
                <a:moveTo>
                  <a:pt x="0" y="0"/>
                </a:moveTo>
                <a:lnTo>
                  <a:pt x="7546598" y="0"/>
                </a:lnTo>
                <a:lnTo>
                  <a:pt x="7546598" y="5759752"/>
                </a:lnTo>
                <a:lnTo>
                  <a:pt x="0" y="5759752"/>
                </a:lnTo>
                <a:lnTo>
                  <a:pt x="0" y="0"/>
                </a:lnTo>
                <a:close/>
              </a:path>
            </a:pathLst>
          </a:custGeom>
          <a:blipFill>
            <a:blip r:embed="rId5"/>
            <a:stretch>
              <a:fillRect l="-22339" t="-50337" r="-9379" b="-53309"/>
            </a:stretch>
          </a:blipFill>
        </p:spPr>
      </p:sp>
      <p:sp>
        <p:nvSpPr>
          <p:cNvPr name="Freeform 6" id="6"/>
          <p:cNvSpPr/>
          <p:nvPr/>
        </p:nvSpPr>
        <p:spPr>
          <a:xfrm flipH="false" flipV="false" rot="0">
            <a:off x="17043058" y="-313338"/>
            <a:ext cx="1808568" cy="1731866"/>
          </a:xfrm>
          <a:custGeom>
            <a:avLst/>
            <a:gdLst/>
            <a:ahLst/>
            <a:cxnLst/>
            <a:rect r="r" b="b" t="t" l="l"/>
            <a:pathLst>
              <a:path h="1731866" w="1808568">
                <a:moveTo>
                  <a:pt x="0" y="0"/>
                </a:moveTo>
                <a:lnTo>
                  <a:pt x="1808568" y="0"/>
                </a:lnTo>
                <a:lnTo>
                  <a:pt x="1808568" y="1731866"/>
                </a:lnTo>
                <a:lnTo>
                  <a:pt x="0" y="17318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7468725" y="-270803"/>
            <a:ext cx="350226" cy="1646799"/>
          </a:xfrm>
          <a:custGeom>
            <a:avLst/>
            <a:gdLst/>
            <a:ahLst/>
            <a:cxnLst/>
            <a:rect r="r" b="b" t="t" l="l"/>
            <a:pathLst>
              <a:path h="1646799" w="350226">
                <a:moveTo>
                  <a:pt x="0" y="0"/>
                </a:moveTo>
                <a:lnTo>
                  <a:pt x="350227" y="0"/>
                </a:lnTo>
                <a:lnTo>
                  <a:pt x="350227" y="1646800"/>
                </a:lnTo>
                <a:lnTo>
                  <a:pt x="0" y="1646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7967325" y="-270803"/>
            <a:ext cx="350226" cy="1646799"/>
          </a:xfrm>
          <a:custGeom>
            <a:avLst/>
            <a:gdLst/>
            <a:ahLst/>
            <a:cxnLst/>
            <a:rect r="r" b="b" t="t" l="l"/>
            <a:pathLst>
              <a:path h="1646799" w="350226">
                <a:moveTo>
                  <a:pt x="0" y="0"/>
                </a:moveTo>
                <a:lnTo>
                  <a:pt x="350227" y="0"/>
                </a:lnTo>
                <a:lnTo>
                  <a:pt x="350227" y="1646800"/>
                </a:lnTo>
                <a:lnTo>
                  <a:pt x="0" y="1646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7708794" y="4522404"/>
            <a:ext cx="1242092" cy="1242092"/>
          </a:xfrm>
          <a:custGeom>
            <a:avLst/>
            <a:gdLst/>
            <a:ahLst/>
            <a:cxnLst/>
            <a:rect r="r" b="b" t="t" l="l"/>
            <a:pathLst>
              <a:path h="1242092" w="1242092">
                <a:moveTo>
                  <a:pt x="0" y="0"/>
                </a:moveTo>
                <a:lnTo>
                  <a:pt x="1242092" y="0"/>
                </a:lnTo>
                <a:lnTo>
                  <a:pt x="1242092" y="1242092"/>
                </a:lnTo>
                <a:lnTo>
                  <a:pt x="0" y="12420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10800000">
            <a:off x="9982025" y="351727"/>
            <a:ext cx="287250" cy="287250"/>
            <a:chOff x="0" y="0"/>
            <a:chExt cx="383000" cy="383000"/>
          </a:xfrm>
        </p:grpSpPr>
        <p:sp>
          <p:nvSpPr>
            <p:cNvPr name="Freeform 11" id="11"/>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2" id="12"/>
          <p:cNvSpPr/>
          <p:nvPr/>
        </p:nvSpPr>
        <p:spPr>
          <a:xfrm rot="7321">
            <a:off x="10174349" y="495354"/>
            <a:ext cx="8944670" cy="0"/>
          </a:xfrm>
          <a:prstGeom prst="line">
            <a:avLst/>
          </a:prstGeom>
          <a:ln cap="rnd" w="9525">
            <a:solidFill>
              <a:srgbClr val="0C0A9E"/>
            </a:solidFill>
            <a:prstDash val="solid"/>
            <a:headEnd type="none" len="sm" w="sm"/>
            <a:tailEnd type="none" len="sm" w="sm"/>
          </a:ln>
        </p:spPr>
      </p:sp>
      <p:grpSp>
        <p:nvGrpSpPr>
          <p:cNvPr name="Group 13" id="13"/>
          <p:cNvGrpSpPr/>
          <p:nvPr/>
        </p:nvGrpSpPr>
        <p:grpSpPr>
          <a:xfrm rot="-10800000">
            <a:off x="10051926" y="421568"/>
            <a:ext cx="147600" cy="147600"/>
            <a:chOff x="0" y="0"/>
            <a:chExt cx="196800" cy="196800"/>
          </a:xfrm>
        </p:grpSpPr>
        <p:sp>
          <p:nvSpPr>
            <p:cNvPr name="Freeform 14" id="14"/>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5" id="15"/>
          <p:cNvSpPr/>
          <p:nvPr/>
        </p:nvSpPr>
        <p:spPr>
          <a:xfrm flipH="false" flipV="false" rot="0">
            <a:off x="-150927" y="1221033"/>
            <a:ext cx="8692754" cy="4117197"/>
          </a:xfrm>
          <a:custGeom>
            <a:avLst/>
            <a:gdLst/>
            <a:ahLst/>
            <a:cxnLst/>
            <a:rect r="r" b="b" t="t" l="l"/>
            <a:pathLst>
              <a:path h="4117197" w="8692754">
                <a:moveTo>
                  <a:pt x="0" y="0"/>
                </a:moveTo>
                <a:lnTo>
                  <a:pt x="8692754" y="0"/>
                </a:lnTo>
                <a:lnTo>
                  <a:pt x="8692754" y="4117198"/>
                </a:lnTo>
                <a:lnTo>
                  <a:pt x="0" y="4117198"/>
                </a:lnTo>
                <a:lnTo>
                  <a:pt x="0" y="0"/>
                </a:lnTo>
                <a:close/>
              </a:path>
            </a:pathLst>
          </a:custGeom>
          <a:blipFill>
            <a:blip r:embed="rId12"/>
            <a:stretch>
              <a:fillRect l="0" t="0" r="0" b="-23663"/>
            </a:stretch>
          </a:blipFill>
        </p:spPr>
      </p:sp>
      <p:sp>
        <p:nvSpPr>
          <p:cNvPr name="Freeform 16" id="16"/>
          <p:cNvSpPr/>
          <p:nvPr/>
        </p:nvSpPr>
        <p:spPr>
          <a:xfrm flipH="false" flipV="false" rot="0">
            <a:off x="7759550" y="3133124"/>
            <a:ext cx="1564555" cy="633645"/>
          </a:xfrm>
          <a:custGeom>
            <a:avLst/>
            <a:gdLst/>
            <a:ahLst/>
            <a:cxnLst/>
            <a:rect r="r" b="b" t="t" l="l"/>
            <a:pathLst>
              <a:path h="633645" w="1564555">
                <a:moveTo>
                  <a:pt x="0" y="0"/>
                </a:moveTo>
                <a:lnTo>
                  <a:pt x="1564554" y="0"/>
                </a:lnTo>
                <a:lnTo>
                  <a:pt x="1564554" y="633644"/>
                </a:lnTo>
                <a:lnTo>
                  <a:pt x="0" y="633644"/>
                </a:lnTo>
                <a:lnTo>
                  <a:pt x="0" y="0"/>
                </a:lnTo>
                <a:close/>
              </a:path>
            </a:pathLst>
          </a:custGeom>
          <a:blipFill>
            <a:blip r:embed="rId13"/>
            <a:stretch>
              <a:fillRect l="0" t="0" r="0" b="0"/>
            </a:stretch>
          </a:blipFill>
        </p:spPr>
      </p:sp>
      <p:sp>
        <p:nvSpPr>
          <p:cNvPr name="Freeform 17" id="17"/>
          <p:cNvSpPr/>
          <p:nvPr/>
        </p:nvSpPr>
        <p:spPr>
          <a:xfrm flipH="false" flipV="false" rot="0">
            <a:off x="9387948" y="1561661"/>
            <a:ext cx="7655110" cy="3776570"/>
          </a:xfrm>
          <a:custGeom>
            <a:avLst/>
            <a:gdLst/>
            <a:ahLst/>
            <a:cxnLst/>
            <a:rect r="r" b="b" t="t" l="l"/>
            <a:pathLst>
              <a:path h="3776570" w="7655110">
                <a:moveTo>
                  <a:pt x="0" y="0"/>
                </a:moveTo>
                <a:lnTo>
                  <a:pt x="7655110" y="0"/>
                </a:lnTo>
                <a:lnTo>
                  <a:pt x="7655110" y="3776570"/>
                </a:lnTo>
                <a:lnTo>
                  <a:pt x="0" y="3776570"/>
                </a:lnTo>
                <a:lnTo>
                  <a:pt x="0" y="0"/>
                </a:lnTo>
                <a:close/>
              </a:path>
            </a:pathLst>
          </a:custGeom>
          <a:blipFill>
            <a:blip r:embed="rId14"/>
            <a:stretch>
              <a:fillRect l="-5697" t="-5809" r="-5023" b="-31148"/>
            </a:stretch>
          </a:blipFill>
        </p:spPr>
      </p:sp>
      <p:sp>
        <p:nvSpPr>
          <p:cNvPr name="Freeform 18" id="18"/>
          <p:cNvSpPr/>
          <p:nvPr/>
        </p:nvSpPr>
        <p:spPr>
          <a:xfrm flipH="false" flipV="false" rot="5339694">
            <a:off x="12658291" y="5290201"/>
            <a:ext cx="1114424" cy="438407"/>
          </a:xfrm>
          <a:custGeom>
            <a:avLst/>
            <a:gdLst/>
            <a:ahLst/>
            <a:cxnLst/>
            <a:rect r="r" b="b" t="t" l="l"/>
            <a:pathLst>
              <a:path h="438407" w="1114424">
                <a:moveTo>
                  <a:pt x="0" y="0"/>
                </a:moveTo>
                <a:lnTo>
                  <a:pt x="1114424" y="0"/>
                </a:lnTo>
                <a:lnTo>
                  <a:pt x="1114424" y="438407"/>
                </a:lnTo>
                <a:lnTo>
                  <a:pt x="0" y="438407"/>
                </a:lnTo>
                <a:lnTo>
                  <a:pt x="0" y="0"/>
                </a:lnTo>
                <a:close/>
              </a:path>
            </a:pathLst>
          </a:custGeom>
          <a:blipFill>
            <a:blip r:embed="rId13"/>
            <a:stretch>
              <a:fillRect l="0" t="-2950" r="0" b="0"/>
            </a:stretch>
          </a:blipFill>
        </p:spPr>
      </p:sp>
      <p:sp>
        <p:nvSpPr>
          <p:cNvPr name="Freeform 19" id="19"/>
          <p:cNvSpPr/>
          <p:nvPr/>
        </p:nvSpPr>
        <p:spPr>
          <a:xfrm flipH="false" flipV="false" rot="0">
            <a:off x="9604190" y="6098951"/>
            <a:ext cx="8039648" cy="3684423"/>
          </a:xfrm>
          <a:custGeom>
            <a:avLst/>
            <a:gdLst/>
            <a:ahLst/>
            <a:cxnLst/>
            <a:rect r="r" b="b" t="t" l="l"/>
            <a:pathLst>
              <a:path h="3684423" w="8039648">
                <a:moveTo>
                  <a:pt x="0" y="0"/>
                </a:moveTo>
                <a:lnTo>
                  <a:pt x="8039649" y="0"/>
                </a:lnTo>
                <a:lnTo>
                  <a:pt x="8039649" y="3684423"/>
                </a:lnTo>
                <a:lnTo>
                  <a:pt x="0" y="3684423"/>
                </a:lnTo>
                <a:lnTo>
                  <a:pt x="0" y="0"/>
                </a:lnTo>
                <a:close/>
              </a:path>
            </a:pathLst>
          </a:custGeom>
          <a:blipFill>
            <a:blip r:embed="rId15"/>
            <a:stretch>
              <a:fillRect l="-5114" t="-7691" r="0" b="-30814"/>
            </a:stretch>
          </a:blipFill>
        </p:spPr>
      </p:sp>
      <p:sp>
        <p:nvSpPr>
          <p:cNvPr name="Freeform 20" id="20"/>
          <p:cNvSpPr/>
          <p:nvPr/>
        </p:nvSpPr>
        <p:spPr>
          <a:xfrm flipH="false" flipV="false" rot="0">
            <a:off x="697652" y="5764496"/>
            <a:ext cx="7844175" cy="4018878"/>
          </a:xfrm>
          <a:custGeom>
            <a:avLst/>
            <a:gdLst/>
            <a:ahLst/>
            <a:cxnLst/>
            <a:rect r="r" b="b" t="t" l="l"/>
            <a:pathLst>
              <a:path h="4018878" w="7844175">
                <a:moveTo>
                  <a:pt x="0" y="0"/>
                </a:moveTo>
                <a:lnTo>
                  <a:pt x="7844175" y="0"/>
                </a:lnTo>
                <a:lnTo>
                  <a:pt x="7844175" y="4018878"/>
                </a:lnTo>
                <a:lnTo>
                  <a:pt x="0" y="4018878"/>
                </a:lnTo>
                <a:lnTo>
                  <a:pt x="0" y="0"/>
                </a:lnTo>
                <a:close/>
              </a:path>
            </a:pathLst>
          </a:custGeom>
          <a:blipFill>
            <a:blip r:embed="rId16"/>
            <a:stretch>
              <a:fillRect l="0" t="0" r="0" b="-26688"/>
            </a:stretch>
          </a:blipFill>
        </p:spPr>
      </p:sp>
      <p:sp>
        <p:nvSpPr>
          <p:cNvPr name="TextBox 21" id="21"/>
          <p:cNvSpPr txBox="true"/>
          <p:nvPr/>
        </p:nvSpPr>
        <p:spPr>
          <a:xfrm rot="0">
            <a:off x="6858000" y="316793"/>
            <a:ext cx="2286000" cy="904240"/>
          </a:xfrm>
          <a:prstGeom prst="rect">
            <a:avLst/>
          </a:prstGeom>
        </p:spPr>
        <p:txBody>
          <a:bodyPr anchor="t" rtlCol="false" tIns="0" lIns="0" bIns="0" rIns="0">
            <a:spAutoFit/>
          </a:bodyPr>
          <a:lstStyle/>
          <a:p>
            <a:pPr algn="ctr">
              <a:lnSpc>
                <a:spcPts val="7279"/>
              </a:lnSpc>
            </a:pPr>
            <a:r>
              <a:rPr lang="en-US" sz="5199">
                <a:solidFill>
                  <a:srgbClr val="0E2A47"/>
                </a:solidFill>
                <a:latin typeface="DejaVu Serif Bold"/>
              </a:rPr>
              <a:t>Ví dụ: </a:t>
            </a:r>
          </a:p>
        </p:txBody>
      </p:sp>
      <p:sp>
        <p:nvSpPr>
          <p:cNvPr name="TextBox 22" id="22"/>
          <p:cNvSpPr txBox="true"/>
          <p:nvPr/>
        </p:nvSpPr>
        <p:spPr>
          <a:xfrm rot="0">
            <a:off x="7479464" y="2537124"/>
            <a:ext cx="2124726" cy="565023"/>
          </a:xfrm>
          <a:prstGeom prst="rect">
            <a:avLst/>
          </a:prstGeom>
        </p:spPr>
        <p:txBody>
          <a:bodyPr anchor="t" rtlCol="false" tIns="0" lIns="0" bIns="0" rIns="0">
            <a:spAutoFit/>
          </a:bodyPr>
          <a:lstStyle/>
          <a:p>
            <a:pPr algn="ctr">
              <a:lnSpc>
                <a:spcPts val="4416"/>
              </a:lnSpc>
              <a:spcBef>
                <a:spcPct val="0"/>
              </a:spcBef>
            </a:pPr>
            <a:r>
              <a:rPr lang="en-US" sz="3200">
                <a:solidFill>
                  <a:srgbClr val="0E2A47"/>
                </a:solidFill>
                <a:latin typeface="Poppins"/>
              </a:rPr>
              <a:t>Chèn 55</a:t>
            </a:r>
          </a:p>
        </p:txBody>
      </p:sp>
      <p:sp>
        <p:nvSpPr>
          <p:cNvPr name="Freeform 23" id="23"/>
          <p:cNvSpPr/>
          <p:nvPr/>
        </p:nvSpPr>
        <p:spPr>
          <a:xfrm flipH="false" flipV="false" rot="-10800000">
            <a:off x="8039636" y="7534952"/>
            <a:ext cx="1564555" cy="633645"/>
          </a:xfrm>
          <a:custGeom>
            <a:avLst/>
            <a:gdLst/>
            <a:ahLst/>
            <a:cxnLst/>
            <a:rect r="r" b="b" t="t" l="l"/>
            <a:pathLst>
              <a:path h="633645" w="1564555">
                <a:moveTo>
                  <a:pt x="0" y="0"/>
                </a:moveTo>
                <a:lnTo>
                  <a:pt x="1564554" y="0"/>
                </a:lnTo>
                <a:lnTo>
                  <a:pt x="1564554" y="633644"/>
                </a:lnTo>
                <a:lnTo>
                  <a:pt x="0" y="633644"/>
                </a:lnTo>
                <a:lnTo>
                  <a:pt x="0" y="0"/>
                </a:lnTo>
                <a:close/>
              </a:path>
            </a:pathLst>
          </a:custGeom>
          <a:blipFill>
            <a:blip r:embed="rId1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856082" y="7851774"/>
            <a:ext cx="5666714" cy="3035574"/>
          </a:xfrm>
          <a:custGeom>
            <a:avLst/>
            <a:gdLst/>
            <a:ahLst/>
            <a:cxnLst/>
            <a:rect r="r" b="b" t="t" l="l"/>
            <a:pathLst>
              <a:path h="3035574" w="5666714">
                <a:moveTo>
                  <a:pt x="0" y="0"/>
                </a:moveTo>
                <a:lnTo>
                  <a:pt x="5666714" y="0"/>
                </a:lnTo>
                <a:lnTo>
                  <a:pt x="5666714" y="3035574"/>
                </a:lnTo>
                <a:lnTo>
                  <a:pt x="0" y="3035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5400000">
            <a:off x="14074926" y="-1769190"/>
            <a:ext cx="3117364" cy="5666714"/>
            <a:chOff x="0" y="0"/>
            <a:chExt cx="4156485" cy="7555619"/>
          </a:xfrm>
        </p:grpSpPr>
        <p:sp>
          <p:nvSpPr>
            <p:cNvPr name="Freeform 4" id="4"/>
            <p:cNvSpPr/>
            <p:nvPr/>
          </p:nvSpPr>
          <p:spPr>
            <a:xfrm flipH="false" flipV="false" rot="0">
              <a:off x="0" y="127"/>
              <a:ext cx="4156456" cy="7555485"/>
            </a:xfrm>
            <a:custGeom>
              <a:avLst/>
              <a:gdLst/>
              <a:ahLst/>
              <a:cxnLst/>
              <a:rect r="r" b="b" t="t" l="l"/>
              <a:pathLst>
                <a:path h="7555485" w="4156456">
                  <a:moveTo>
                    <a:pt x="4130929" y="0"/>
                  </a:moveTo>
                  <a:lnTo>
                    <a:pt x="3050667" y="983107"/>
                  </a:lnTo>
                  <a:lnTo>
                    <a:pt x="3045206" y="989838"/>
                  </a:lnTo>
                  <a:lnTo>
                    <a:pt x="3045206" y="3570986"/>
                  </a:lnTo>
                  <a:lnTo>
                    <a:pt x="1815211" y="4694174"/>
                  </a:lnTo>
                  <a:lnTo>
                    <a:pt x="1809750" y="4697603"/>
                  </a:lnTo>
                  <a:lnTo>
                    <a:pt x="1809750" y="6613906"/>
                  </a:lnTo>
                  <a:lnTo>
                    <a:pt x="1153414" y="7213854"/>
                  </a:lnTo>
                  <a:lnTo>
                    <a:pt x="0" y="7213854"/>
                  </a:lnTo>
                  <a:lnTo>
                    <a:pt x="0" y="7555485"/>
                  </a:lnTo>
                  <a:lnTo>
                    <a:pt x="38354" y="7555485"/>
                  </a:lnTo>
                  <a:lnTo>
                    <a:pt x="38354" y="7247128"/>
                  </a:lnTo>
                  <a:lnTo>
                    <a:pt x="1169797" y="7247128"/>
                  </a:lnTo>
                  <a:lnTo>
                    <a:pt x="1846199" y="6628892"/>
                  </a:lnTo>
                  <a:lnTo>
                    <a:pt x="1846199" y="4712589"/>
                  </a:lnTo>
                  <a:lnTo>
                    <a:pt x="3078099" y="3589401"/>
                  </a:lnTo>
                  <a:lnTo>
                    <a:pt x="3081655" y="3585972"/>
                  </a:lnTo>
                  <a:lnTo>
                    <a:pt x="3081655" y="1004824"/>
                  </a:lnTo>
                  <a:lnTo>
                    <a:pt x="4156456" y="23241"/>
                  </a:lnTo>
                  <a:lnTo>
                    <a:pt x="4130929" y="0"/>
                  </a:lnTo>
                  <a:close/>
                </a:path>
              </a:pathLst>
            </a:custGeom>
            <a:gradFill rotWithShape="true">
              <a:gsLst>
                <a:gs pos="0">
                  <a:srgbClr val="0C0A9E">
                    <a:alpha val="100000"/>
                  </a:srgbClr>
                </a:gs>
                <a:gs pos="100000">
                  <a:srgbClr val="FFFFFF">
                    <a:alpha val="0"/>
                  </a:srgbClr>
                </a:gs>
              </a:gsLst>
              <a:lin ang="10800012"/>
            </a:gradFill>
          </p:spPr>
        </p:sp>
      </p:grpSp>
      <p:sp>
        <p:nvSpPr>
          <p:cNvPr name="Freeform 5" id="5"/>
          <p:cNvSpPr/>
          <p:nvPr/>
        </p:nvSpPr>
        <p:spPr>
          <a:xfrm flipH="false" flipV="false" rot="0">
            <a:off x="13632050" y="-3508898"/>
            <a:ext cx="7546598" cy="5759752"/>
          </a:xfrm>
          <a:custGeom>
            <a:avLst/>
            <a:gdLst/>
            <a:ahLst/>
            <a:cxnLst/>
            <a:rect r="r" b="b" t="t" l="l"/>
            <a:pathLst>
              <a:path h="5759752" w="7546598">
                <a:moveTo>
                  <a:pt x="0" y="0"/>
                </a:moveTo>
                <a:lnTo>
                  <a:pt x="7546598" y="0"/>
                </a:lnTo>
                <a:lnTo>
                  <a:pt x="7546598" y="5759752"/>
                </a:lnTo>
                <a:lnTo>
                  <a:pt x="0" y="5759752"/>
                </a:lnTo>
                <a:lnTo>
                  <a:pt x="0" y="0"/>
                </a:lnTo>
                <a:close/>
              </a:path>
            </a:pathLst>
          </a:custGeom>
          <a:blipFill>
            <a:blip r:embed="rId5"/>
            <a:stretch>
              <a:fillRect l="-22339" t="-50337" r="-9379" b="-53309"/>
            </a:stretch>
          </a:blipFill>
        </p:spPr>
      </p:sp>
      <p:sp>
        <p:nvSpPr>
          <p:cNvPr name="Freeform 6" id="6"/>
          <p:cNvSpPr/>
          <p:nvPr/>
        </p:nvSpPr>
        <p:spPr>
          <a:xfrm flipH="false" flipV="false" rot="0">
            <a:off x="17043058" y="-313338"/>
            <a:ext cx="1808568" cy="1731866"/>
          </a:xfrm>
          <a:custGeom>
            <a:avLst/>
            <a:gdLst/>
            <a:ahLst/>
            <a:cxnLst/>
            <a:rect r="r" b="b" t="t" l="l"/>
            <a:pathLst>
              <a:path h="1731866" w="1808568">
                <a:moveTo>
                  <a:pt x="0" y="0"/>
                </a:moveTo>
                <a:lnTo>
                  <a:pt x="1808568" y="0"/>
                </a:lnTo>
                <a:lnTo>
                  <a:pt x="1808568" y="1731866"/>
                </a:lnTo>
                <a:lnTo>
                  <a:pt x="0" y="17318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7468725" y="-270803"/>
            <a:ext cx="350226" cy="1646799"/>
          </a:xfrm>
          <a:custGeom>
            <a:avLst/>
            <a:gdLst/>
            <a:ahLst/>
            <a:cxnLst/>
            <a:rect r="r" b="b" t="t" l="l"/>
            <a:pathLst>
              <a:path h="1646799" w="350226">
                <a:moveTo>
                  <a:pt x="0" y="0"/>
                </a:moveTo>
                <a:lnTo>
                  <a:pt x="350227" y="0"/>
                </a:lnTo>
                <a:lnTo>
                  <a:pt x="350227" y="1646800"/>
                </a:lnTo>
                <a:lnTo>
                  <a:pt x="0" y="1646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7967325" y="-270803"/>
            <a:ext cx="350226" cy="1646799"/>
          </a:xfrm>
          <a:custGeom>
            <a:avLst/>
            <a:gdLst/>
            <a:ahLst/>
            <a:cxnLst/>
            <a:rect r="r" b="b" t="t" l="l"/>
            <a:pathLst>
              <a:path h="1646799" w="350226">
                <a:moveTo>
                  <a:pt x="0" y="0"/>
                </a:moveTo>
                <a:lnTo>
                  <a:pt x="350227" y="0"/>
                </a:lnTo>
                <a:lnTo>
                  <a:pt x="350227" y="1646800"/>
                </a:lnTo>
                <a:lnTo>
                  <a:pt x="0" y="1646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7708794" y="4522404"/>
            <a:ext cx="1242092" cy="1242092"/>
          </a:xfrm>
          <a:custGeom>
            <a:avLst/>
            <a:gdLst/>
            <a:ahLst/>
            <a:cxnLst/>
            <a:rect r="r" b="b" t="t" l="l"/>
            <a:pathLst>
              <a:path h="1242092" w="1242092">
                <a:moveTo>
                  <a:pt x="0" y="0"/>
                </a:moveTo>
                <a:lnTo>
                  <a:pt x="1242092" y="0"/>
                </a:lnTo>
                <a:lnTo>
                  <a:pt x="1242092" y="1242092"/>
                </a:lnTo>
                <a:lnTo>
                  <a:pt x="0" y="12420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10800000">
            <a:off x="9982025" y="351727"/>
            <a:ext cx="287250" cy="287250"/>
            <a:chOff x="0" y="0"/>
            <a:chExt cx="383000" cy="383000"/>
          </a:xfrm>
        </p:grpSpPr>
        <p:sp>
          <p:nvSpPr>
            <p:cNvPr name="Freeform 11" id="11"/>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2" id="12"/>
          <p:cNvSpPr/>
          <p:nvPr/>
        </p:nvSpPr>
        <p:spPr>
          <a:xfrm rot="7321">
            <a:off x="10174349" y="495354"/>
            <a:ext cx="8944670" cy="0"/>
          </a:xfrm>
          <a:prstGeom prst="line">
            <a:avLst/>
          </a:prstGeom>
          <a:ln cap="rnd" w="9525">
            <a:solidFill>
              <a:srgbClr val="0C0A9E"/>
            </a:solidFill>
            <a:prstDash val="solid"/>
            <a:headEnd type="none" len="sm" w="sm"/>
            <a:tailEnd type="none" len="sm" w="sm"/>
          </a:ln>
        </p:spPr>
      </p:sp>
      <p:grpSp>
        <p:nvGrpSpPr>
          <p:cNvPr name="Group 13" id="13"/>
          <p:cNvGrpSpPr/>
          <p:nvPr/>
        </p:nvGrpSpPr>
        <p:grpSpPr>
          <a:xfrm rot="-10800000">
            <a:off x="10051926" y="421568"/>
            <a:ext cx="147600" cy="147600"/>
            <a:chOff x="0" y="0"/>
            <a:chExt cx="196800" cy="196800"/>
          </a:xfrm>
        </p:grpSpPr>
        <p:sp>
          <p:nvSpPr>
            <p:cNvPr name="Freeform 14" id="14"/>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5" id="15"/>
          <p:cNvSpPr/>
          <p:nvPr/>
        </p:nvSpPr>
        <p:spPr>
          <a:xfrm flipH="false" flipV="false" rot="0">
            <a:off x="353398" y="1236564"/>
            <a:ext cx="6172683" cy="7813772"/>
          </a:xfrm>
          <a:custGeom>
            <a:avLst/>
            <a:gdLst/>
            <a:ahLst/>
            <a:cxnLst/>
            <a:rect r="r" b="b" t="t" l="l"/>
            <a:pathLst>
              <a:path h="7813772" w="6172683">
                <a:moveTo>
                  <a:pt x="0" y="0"/>
                </a:moveTo>
                <a:lnTo>
                  <a:pt x="6172683" y="0"/>
                </a:lnTo>
                <a:lnTo>
                  <a:pt x="6172683" y="7813772"/>
                </a:lnTo>
                <a:lnTo>
                  <a:pt x="0" y="7813772"/>
                </a:lnTo>
                <a:lnTo>
                  <a:pt x="0" y="0"/>
                </a:lnTo>
                <a:close/>
              </a:path>
            </a:pathLst>
          </a:custGeom>
          <a:blipFill>
            <a:blip r:embed="rId12"/>
            <a:stretch>
              <a:fillRect l="-7575" t="-5972" r="-7878" b="-6569"/>
            </a:stretch>
          </a:blipFill>
        </p:spPr>
      </p:sp>
      <p:sp>
        <p:nvSpPr>
          <p:cNvPr name="Freeform 16" id="16"/>
          <p:cNvSpPr/>
          <p:nvPr/>
        </p:nvSpPr>
        <p:spPr>
          <a:xfrm flipH="false" flipV="false" rot="0">
            <a:off x="12354233" y="1270291"/>
            <a:ext cx="5445314" cy="7781158"/>
          </a:xfrm>
          <a:custGeom>
            <a:avLst/>
            <a:gdLst/>
            <a:ahLst/>
            <a:cxnLst/>
            <a:rect r="r" b="b" t="t" l="l"/>
            <a:pathLst>
              <a:path h="7781158" w="5445314">
                <a:moveTo>
                  <a:pt x="0" y="0"/>
                </a:moveTo>
                <a:lnTo>
                  <a:pt x="5445314" y="0"/>
                </a:lnTo>
                <a:lnTo>
                  <a:pt x="5445314" y="7781158"/>
                </a:lnTo>
                <a:lnTo>
                  <a:pt x="0" y="7781158"/>
                </a:lnTo>
                <a:lnTo>
                  <a:pt x="0" y="0"/>
                </a:lnTo>
                <a:close/>
              </a:path>
            </a:pathLst>
          </a:custGeom>
          <a:blipFill>
            <a:blip r:embed="rId13"/>
            <a:stretch>
              <a:fillRect l="-8073" t="-5539" r="-8073" b="-5387"/>
            </a:stretch>
          </a:blipFill>
        </p:spPr>
      </p:sp>
      <p:sp>
        <p:nvSpPr>
          <p:cNvPr name="Freeform 17" id="17"/>
          <p:cNvSpPr/>
          <p:nvPr/>
        </p:nvSpPr>
        <p:spPr>
          <a:xfrm flipH="false" flipV="false" rot="0">
            <a:off x="7311919" y="1028700"/>
            <a:ext cx="4313133" cy="8264339"/>
          </a:xfrm>
          <a:custGeom>
            <a:avLst/>
            <a:gdLst/>
            <a:ahLst/>
            <a:cxnLst/>
            <a:rect r="r" b="b" t="t" l="l"/>
            <a:pathLst>
              <a:path h="8264339" w="4313133">
                <a:moveTo>
                  <a:pt x="0" y="0"/>
                </a:moveTo>
                <a:lnTo>
                  <a:pt x="4313133" y="0"/>
                </a:lnTo>
                <a:lnTo>
                  <a:pt x="4313133" y="8264339"/>
                </a:lnTo>
                <a:lnTo>
                  <a:pt x="0" y="8264339"/>
                </a:lnTo>
                <a:lnTo>
                  <a:pt x="0" y="0"/>
                </a:lnTo>
                <a:close/>
              </a:path>
            </a:pathLst>
          </a:custGeom>
          <a:blipFill>
            <a:blip r:embed="rId14"/>
            <a:stretch>
              <a:fillRect l="-9973" t="-5205" r="-9973" b="-5205"/>
            </a:stretch>
          </a:blipFill>
        </p:spPr>
      </p:sp>
      <p:sp>
        <p:nvSpPr>
          <p:cNvPr name="Freeform 18" id="18"/>
          <p:cNvSpPr/>
          <p:nvPr/>
        </p:nvSpPr>
        <p:spPr>
          <a:xfrm flipH="false" flipV="false" rot="0">
            <a:off x="4010615" y="1236564"/>
            <a:ext cx="2515466" cy="2965963"/>
          </a:xfrm>
          <a:custGeom>
            <a:avLst/>
            <a:gdLst/>
            <a:ahLst/>
            <a:cxnLst/>
            <a:rect r="r" b="b" t="t" l="l"/>
            <a:pathLst>
              <a:path h="2965963" w="2515466">
                <a:moveTo>
                  <a:pt x="0" y="0"/>
                </a:moveTo>
                <a:lnTo>
                  <a:pt x="2515466" y="0"/>
                </a:lnTo>
                <a:lnTo>
                  <a:pt x="2515466" y="2965964"/>
                </a:lnTo>
                <a:lnTo>
                  <a:pt x="0" y="2965964"/>
                </a:lnTo>
                <a:lnTo>
                  <a:pt x="0" y="0"/>
                </a:lnTo>
                <a:close/>
              </a:path>
            </a:pathLst>
          </a:custGeom>
          <a:blipFill>
            <a:blip r:embed="rId15"/>
            <a:stretch>
              <a:fillRect l="-16639" t="-16156" r="-17713" b="-13886"/>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3" id="13"/>
          <p:cNvSpPr/>
          <p:nvPr/>
        </p:nvSpPr>
        <p:spPr>
          <a:xfrm flipH="false" flipV="false" rot="0">
            <a:off x="2927630" y="5143500"/>
            <a:ext cx="12432739" cy="3861913"/>
          </a:xfrm>
          <a:custGeom>
            <a:avLst/>
            <a:gdLst/>
            <a:ahLst/>
            <a:cxnLst/>
            <a:rect r="r" b="b" t="t" l="l"/>
            <a:pathLst>
              <a:path h="3861913" w="12432739">
                <a:moveTo>
                  <a:pt x="0" y="0"/>
                </a:moveTo>
                <a:lnTo>
                  <a:pt x="12432740" y="0"/>
                </a:lnTo>
                <a:lnTo>
                  <a:pt x="12432740" y="3861913"/>
                </a:lnTo>
                <a:lnTo>
                  <a:pt x="0" y="3861913"/>
                </a:lnTo>
                <a:lnTo>
                  <a:pt x="0" y="0"/>
                </a:lnTo>
                <a:close/>
              </a:path>
            </a:pathLst>
          </a:custGeom>
          <a:blipFill>
            <a:blip r:embed="rId12"/>
            <a:stretch>
              <a:fillRect l="0" t="0" r="0" b="0"/>
            </a:stretch>
          </a:blipFill>
        </p:spPr>
      </p:sp>
      <p:sp>
        <p:nvSpPr>
          <p:cNvPr name="TextBox 14" id="14"/>
          <p:cNvSpPr txBox="true"/>
          <p:nvPr/>
        </p:nvSpPr>
        <p:spPr>
          <a:xfrm rot="0">
            <a:off x="534592" y="199160"/>
            <a:ext cx="7463552" cy="962660"/>
          </a:xfrm>
          <a:prstGeom prst="rect">
            <a:avLst/>
          </a:prstGeom>
        </p:spPr>
        <p:txBody>
          <a:bodyPr anchor="t" rtlCol="false" tIns="0" lIns="0" bIns="0" rIns="0">
            <a:spAutoFit/>
          </a:bodyPr>
          <a:lstStyle/>
          <a:p>
            <a:pPr algn="ctr">
              <a:lnSpc>
                <a:spcPts val="7840"/>
              </a:lnSpc>
            </a:pPr>
            <a:r>
              <a:rPr lang="en-US" sz="5600">
                <a:solidFill>
                  <a:srgbClr val="0E2A47"/>
                </a:solidFill>
                <a:latin typeface="Noto Sans Bold"/>
              </a:rPr>
              <a:t>3, Thao tác xóa khóa:</a:t>
            </a:r>
          </a:p>
        </p:txBody>
      </p:sp>
      <p:sp>
        <p:nvSpPr>
          <p:cNvPr name="TextBox 15" id="15"/>
          <p:cNvSpPr txBox="true"/>
          <p:nvPr/>
        </p:nvSpPr>
        <p:spPr>
          <a:xfrm rot="0">
            <a:off x="0" y="3068795"/>
            <a:ext cx="10221516" cy="712470"/>
          </a:xfrm>
          <a:prstGeom prst="rect">
            <a:avLst/>
          </a:prstGeom>
        </p:spPr>
        <p:txBody>
          <a:bodyPr anchor="t" rtlCol="false" tIns="0" lIns="0" bIns="0" rIns="0">
            <a:spAutoFit/>
          </a:bodyPr>
          <a:lstStyle/>
          <a:p>
            <a:pPr algn="l" marL="906780" indent="-453390" lvl="1">
              <a:lnSpc>
                <a:spcPts val="5880"/>
              </a:lnSpc>
              <a:buFont typeface="Arial"/>
              <a:buChar char="•"/>
            </a:pPr>
            <a:r>
              <a:rPr lang="en-US" sz="4200">
                <a:solidFill>
                  <a:srgbClr val="0E2A47"/>
                </a:solidFill>
                <a:latin typeface="Noto Sans Bold"/>
              </a:rPr>
              <a:t>TH1: Khóa cần xóa nằm trên nút lá:</a:t>
            </a:r>
          </a:p>
        </p:txBody>
      </p:sp>
      <p:sp>
        <p:nvSpPr>
          <p:cNvPr name="TextBox 16" id="16"/>
          <p:cNvSpPr txBox="true"/>
          <p:nvPr/>
        </p:nvSpPr>
        <p:spPr>
          <a:xfrm rot="0">
            <a:off x="515542" y="1275047"/>
            <a:ext cx="16192670" cy="1669923"/>
          </a:xfrm>
          <a:prstGeom prst="rect">
            <a:avLst/>
          </a:prstGeom>
        </p:spPr>
        <p:txBody>
          <a:bodyPr anchor="t" rtlCol="false" tIns="0" lIns="0" bIns="0" rIns="0">
            <a:spAutoFit/>
          </a:bodyPr>
          <a:lstStyle/>
          <a:p>
            <a:pPr algn="l">
              <a:lnSpc>
                <a:spcPts val="4416"/>
              </a:lnSpc>
              <a:spcBef>
                <a:spcPct val="0"/>
              </a:spcBef>
            </a:pPr>
            <a:r>
              <a:rPr lang="en-US" sz="3200">
                <a:solidFill>
                  <a:srgbClr val="0E2A47"/>
                </a:solidFill>
                <a:latin typeface="Poppins"/>
              </a:rPr>
              <a:t>Thao tác xóa khóa thường xảy ra Undeflow - Vi phạm điều kiện về số khóa tối thiểu trong mỗi nút. (Mỗi nút trong cây chứa tối đa </a:t>
            </a:r>
            <a:r>
              <a:rPr lang="en-US" sz="3200">
                <a:solidFill>
                  <a:srgbClr val="0E2A47"/>
                </a:solidFill>
                <a:latin typeface="Poppins Bold Italics"/>
              </a:rPr>
              <a:t>n-1</a:t>
            </a:r>
            <a:r>
              <a:rPr lang="en-US" sz="3200">
                <a:solidFill>
                  <a:srgbClr val="0E2A47"/>
                </a:solidFill>
                <a:latin typeface="Poppins"/>
              </a:rPr>
              <a:t> khóa, tối thiểu </a:t>
            </a:r>
            <a:r>
              <a:rPr lang="en-US" sz="3200">
                <a:solidFill>
                  <a:srgbClr val="0E2A47"/>
                </a:solidFill>
                <a:latin typeface="Poppins Bold Italics"/>
              </a:rPr>
              <a:t>n/2</a:t>
            </a:r>
            <a:r>
              <a:rPr lang="en-US" sz="3200">
                <a:solidFill>
                  <a:srgbClr val="0E2A47"/>
                </a:solidFill>
                <a:latin typeface="Poppins"/>
              </a:rPr>
              <a:t> khóa và một con trỏ tới mỗi nút con).</a:t>
            </a:r>
          </a:p>
        </p:txBody>
      </p:sp>
      <p:sp>
        <p:nvSpPr>
          <p:cNvPr name="TextBox 17" id="17"/>
          <p:cNvSpPr txBox="true"/>
          <p:nvPr/>
        </p:nvSpPr>
        <p:spPr>
          <a:xfrm rot="0">
            <a:off x="1038225" y="3903185"/>
            <a:ext cx="16588264" cy="1128395"/>
          </a:xfrm>
          <a:prstGeom prst="rect">
            <a:avLst/>
          </a:prstGeom>
        </p:spPr>
        <p:txBody>
          <a:bodyPr anchor="t" rtlCol="false" tIns="0" lIns="0" bIns="0" rIns="0">
            <a:spAutoFit/>
          </a:bodyPr>
          <a:lstStyle/>
          <a:p>
            <a:pPr algn="ctr">
              <a:lnSpc>
                <a:spcPts val="4480"/>
              </a:lnSpc>
            </a:pPr>
            <a:r>
              <a:rPr lang="en-US" sz="3200">
                <a:solidFill>
                  <a:srgbClr val="0E2A47"/>
                </a:solidFill>
                <a:latin typeface="Poppins Bold"/>
              </a:rPr>
              <a:t>+ TH1.1:</a:t>
            </a:r>
            <a:r>
              <a:rPr lang="en-US" sz="3200">
                <a:solidFill>
                  <a:srgbClr val="0E2A47"/>
                </a:solidFill>
                <a:latin typeface="Poppins"/>
              </a:rPr>
              <a:t> Việc xóa khóa không vi phạm điều kiện về số lượng khóa tối thiểu trong nút:</a:t>
            </a:r>
          </a:p>
          <a:p>
            <a:pPr algn="l">
              <a:lnSpc>
                <a:spcPts val="4480"/>
              </a:lnSpc>
            </a:pPr>
            <a:r>
              <a:rPr lang="en-US" sz="3200">
                <a:solidFill>
                  <a:srgbClr val="0E2A47"/>
                </a:solidFill>
                <a:latin typeface="Poppins"/>
              </a:rPr>
              <a:t>Delete khóa cần xóa và kết thúc.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TextBox 13" id="13"/>
          <p:cNvSpPr txBox="true"/>
          <p:nvPr/>
        </p:nvSpPr>
        <p:spPr>
          <a:xfrm rot="0">
            <a:off x="2509136" y="2618576"/>
            <a:ext cx="13631975" cy="4413504"/>
          </a:xfrm>
          <a:prstGeom prst="rect">
            <a:avLst/>
          </a:prstGeom>
        </p:spPr>
        <p:txBody>
          <a:bodyPr anchor="t" rtlCol="false" tIns="0" lIns="0" bIns="0" rIns="0">
            <a:spAutoFit/>
          </a:bodyPr>
          <a:lstStyle/>
          <a:p>
            <a:pPr algn="l">
              <a:lnSpc>
                <a:spcPts val="4967"/>
              </a:lnSpc>
            </a:pPr>
            <a:r>
              <a:rPr lang="en-US" sz="3600">
                <a:solidFill>
                  <a:srgbClr val="0E2A47"/>
                </a:solidFill>
                <a:latin typeface="Poppins Bold"/>
              </a:rPr>
              <a:t>+TH1.2:</a:t>
            </a:r>
            <a:r>
              <a:rPr lang="en-US" sz="3600">
                <a:solidFill>
                  <a:srgbClr val="0E2A47"/>
                </a:solidFill>
                <a:latin typeface="Poppins"/>
              </a:rPr>
              <a:t> Việc xóa khóa vi phạm điều kiện về số lượng khóa tối thiểu trong một nút:</a:t>
            </a:r>
          </a:p>
          <a:p>
            <a:pPr algn="l" marL="777240" indent="-388620" lvl="1">
              <a:lnSpc>
                <a:spcPts val="4967"/>
              </a:lnSpc>
              <a:buFont typeface="Arial"/>
              <a:buChar char="•"/>
            </a:pPr>
            <a:r>
              <a:rPr lang="en-US" sz="3600">
                <a:solidFill>
                  <a:srgbClr val="0E2A47"/>
                </a:solidFill>
                <a:latin typeface="Poppins Bold"/>
              </a:rPr>
              <a:t>Mượn khóa: </a:t>
            </a:r>
            <a:r>
              <a:rPr lang="en-US" sz="3600">
                <a:solidFill>
                  <a:srgbClr val="0E2A47"/>
                </a:solidFill>
                <a:latin typeface="Poppins"/>
              </a:rPr>
              <a:t>Mượn khóa của node anh em có nhiều hơn số lượng khóa tối thiểu, thứ tự duyệt để mượn từ trái qua phải.</a:t>
            </a:r>
          </a:p>
          <a:p>
            <a:pPr algn="l" marL="777240" indent="-388620" lvl="1">
              <a:lnSpc>
                <a:spcPts val="4967"/>
              </a:lnSpc>
              <a:spcBef>
                <a:spcPct val="0"/>
              </a:spcBef>
              <a:buFont typeface="Arial"/>
              <a:buChar char="•"/>
            </a:pPr>
            <a:r>
              <a:rPr lang="en-US" sz="3600">
                <a:solidFill>
                  <a:srgbClr val="0E2A47"/>
                </a:solidFill>
                <a:latin typeface="Poppins Bold"/>
              </a:rPr>
              <a:t>Trộn node:</a:t>
            </a:r>
            <a:r>
              <a:rPr lang="en-US" sz="3600">
                <a:solidFill>
                  <a:srgbClr val="0E2A47"/>
                </a:solidFill>
                <a:latin typeface="Poppins"/>
              </a:rPr>
              <a:t> Nếu không mượn được khóa thì trộn node anh em trái và phải thông qua node cha.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3" id="13"/>
          <p:cNvSpPr/>
          <p:nvPr/>
        </p:nvSpPr>
        <p:spPr>
          <a:xfrm flipH="false" flipV="false" rot="0">
            <a:off x="2914923" y="4135451"/>
            <a:ext cx="12458155" cy="3832509"/>
          </a:xfrm>
          <a:custGeom>
            <a:avLst/>
            <a:gdLst/>
            <a:ahLst/>
            <a:cxnLst/>
            <a:rect r="r" b="b" t="t" l="l"/>
            <a:pathLst>
              <a:path h="3832509" w="12458155">
                <a:moveTo>
                  <a:pt x="0" y="0"/>
                </a:moveTo>
                <a:lnTo>
                  <a:pt x="12458154" y="0"/>
                </a:lnTo>
                <a:lnTo>
                  <a:pt x="12458154" y="3832508"/>
                </a:lnTo>
                <a:lnTo>
                  <a:pt x="0" y="3832508"/>
                </a:lnTo>
                <a:lnTo>
                  <a:pt x="0" y="0"/>
                </a:lnTo>
                <a:close/>
              </a:path>
            </a:pathLst>
          </a:custGeom>
          <a:blipFill>
            <a:blip r:embed="rId12"/>
            <a:stretch>
              <a:fillRect l="0" t="0" r="0" b="0"/>
            </a:stretch>
          </a:blipFill>
        </p:spPr>
      </p:sp>
      <p:sp>
        <p:nvSpPr>
          <p:cNvPr name="TextBox 14" id="14"/>
          <p:cNvSpPr txBox="true"/>
          <p:nvPr/>
        </p:nvSpPr>
        <p:spPr>
          <a:xfrm rot="0">
            <a:off x="691542" y="289013"/>
            <a:ext cx="3867507" cy="811530"/>
          </a:xfrm>
          <a:prstGeom prst="rect">
            <a:avLst/>
          </a:prstGeom>
        </p:spPr>
        <p:txBody>
          <a:bodyPr anchor="t" rtlCol="false" tIns="0" lIns="0" bIns="0" rIns="0">
            <a:spAutoFit/>
          </a:bodyPr>
          <a:lstStyle/>
          <a:p>
            <a:pPr algn="ctr">
              <a:lnSpc>
                <a:spcPts val="6719"/>
              </a:lnSpc>
            </a:pPr>
            <a:r>
              <a:rPr lang="en-US" sz="4800">
                <a:solidFill>
                  <a:srgbClr val="0E2A47"/>
                </a:solidFill>
                <a:latin typeface="Noto Sans Bold"/>
              </a:rPr>
              <a:t>Mượn khóa:</a:t>
            </a:r>
            <a:r>
              <a:rPr lang="en-US" sz="4800">
                <a:solidFill>
                  <a:srgbClr val="000000"/>
                </a:solidFill>
                <a:latin typeface="Noto Sans Bold"/>
              </a:rPr>
              <a:t> </a:t>
            </a:r>
          </a:p>
        </p:txBody>
      </p:sp>
      <p:sp>
        <p:nvSpPr>
          <p:cNvPr name="TextBox 15" id="15"/>
          <p:cNvSpPr txBox="true"/>
          <p:nvPr/>
        </p:nvSpPr>
        <p:spPr>
          <a:xfrm rot="0">
            <a:off x="-589468" y="1168731"/>
            <a:ext cx="16118439" cy="2814320"/>
          </a:xfrm>
          <a:prstGeom prst="rect">
            <a:avLst/>
          </a:prstGeom>
        </p:spPr>
        <p:txBody>
          <a:bodyPr anchor="t" rtlCol="false" tIns="0" lIns="0" bIns="0" rIns="0">
            <a:spAutoFit/>
          </a:bodyPr>
          <a:lstStyle/>
          <a:p>
            <a:pPr algn="l" marL="1381761" indent="-460587" lvl="2">
              <a:lnSpc>
                <a:spcPts val="4480"/>
              </a:lnSpc>
              <a:buFont typeface="Arial"/>
              <a:buChar char="⚬"/>
            </a:pPr>
            <a:r>
              <a:rPr lang="en-US" sz="3200">
                <a:solidFill>
                  <a:srgbClr val="0E2A47"/>
                </a:solidFill>
                <a:latin typeface="Poppins"/>
              </a:rPr>
              <a:t>Đầu tiên, ta sẽ đến nút anh em bên trái. Nếu nút anh em bên trái có nhiều hơn một số lượng khóa tối thiểu, thì ta sẽ mượn khóa từ nút này.</a:t>
            </a:r>
          </a:p>
          <a:p>
            <a:pPr algn="l" marL="1381761" indent="-460587" lvl="2">
              <a:lnSpc>
                <a:spcPts val="4480"/>
              </a:lnSpc>
              <a:buFont typeface="Arial"/>
              <a:buChar char="⚬"/>
            </a:pPr>
            <a:r>
              <a:rPr lang="en-US" sz="3200">
                <a:solidFill>
                  <a:srgbClr val="0E2A47"/>
                </a:solidFill>
                <a:latin typeface="Poppins"/>
              </a:rPr>
              <a:t>Nếu không, ta sẽ kiểm tra để mượn từ nút anh em bên phải.</a:t>
            </a:r>
          </a:p>
          <a:p>
            <a:pPr algn="l" marL="1381761" indent="-460587" lvl="2">
              <a:lnSpc>
                <a:spcPts val="4480"/>
              </a:lnSpc>
              <a:buFont typeface="Arial"/>
              <a:buChar char="⚬"/>
            </a:pPr>
            <a:r>
              <a:rPr lang="en-US" sz="3200">
                <a:solidFill>
                  <a:srgbClr val="0E2A47"/>
                </a:solidFill>
                <a:latin typeface="Poppins"/>
              </a:rPr>
              <a:t>Trong cây bên dưới, xóa khóa có giá trị là 33 dẫn đến điều kiện trên.</a:t>
            </a:r>
          </a:p>
          <a:p>
            <a:pPr algn="l">
              <a:lnSpc>
                <a:spcPts val="44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730300" y="-2295598"/>
            <a:ext cx="7466248" cy="5698400"/>
          </a:xfrm>
          <a:custGeom>
            <a:avLst/>
            <a:gdLst/>
            <a:ahLst/>
            <a:cxnLst/>
            <a:rect r="r" b="b" t="t" l="l"/>
            <a:pathLst>
              <a:path h="5698400" w="7466248">
                <a:moveTo>
                  <a:pt x="0" y="0"/>
                </a:moveTo>
                <a:lnTo>
                  <a:pt x="7466248" y="0"/>
                </a:lnTo>
                <a:lnTo>
                  <a:pt x="7466248" y="5698400"/>
                </a:lnTo>
                <a:lnTo>
                  <a:pt x="0" y="5698400"/>
                </a:lnTo>
                <a:lnTo>
                  <a:pt x="0" y="0"/>
                </a:lnTo>
                <a:close/>
              </a:path>
            </a:pathLst>
          </a:custGeom>
          <a:blipFill>
            <a:blip r:embed="rId3"/>
            <a:stretch>
              <a:fillRect l="-22339" t="-50337" r="-9379" b="-53310"/>
            </a:stretch>
          </a:blipFill>
        </p:spPr>
      </p:sp>
      <p:sp>
        <p:nvSpPr>
          <p:cNvPr name="Freeform 3" id="3"/>
          <p:cNvSpPr/>
          <p:nvPr/>
        </p:nvSpPr>
        <p:spPr>
          <a:xfrm flipH="false" flipV="false" rot="0">
            <a:off x="15088842" y="1078998"/>
            <a:ext cx="3036944" cy="6061314"/>
          </a:xfrm>
          <a:custGeom>
            <a:avLst/>
            <a:gdLst/>
            <a:ahLst/>
            <a:cxnLst/>
            <a:rect r="r" b="b" t="t" l="l"/>
            <a:pathLst>
              <a:path h="6061314" w="3036944">
                <a:moveTo>
                  <a:pt x="0" y="0"/>
                </a:moveTo>
                <a:lnTo>
                  <a:pt x="3036944" y="0"/>
                </a:lnTo>
                <a:lnTo>
                  <a:pt x="3036944" y="6061314"/>
                </a:lnTo>
                <a:lnTo>
                  <a:pt x="0" y="6061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16501178" y="-1754360"/>
            <a:ext cx="2842094" cy="5666714"/>
            <a:chOff x="0" y="0"/>
            <a:chExt cx="3789459" cy="7555619"/>
          </a:xfrm>
        </p:grpSpPr>
        <p:sp>
          <p:nvSpPr>
            <p:cNvPr name="Freeform 5" id="5"/>
            <p:cNvSpPr/>
            <p:nvPr/>
          </p:nvSpPr>
          <p:spPr>
            <a:xfrm flipH="false" flipV="false" rot="0">
              <a:off x="0" y="127"/>
              <a:ext cx="3789426" cy="7555485"/>
            </a:xfrm>
            <a:custGeom>
              <a:avLst/>
              <a:gdLst/>
              <a:ahLst/>
              <a:cxnLst/>
              <a:rect r="r" b="b" t="t" l="l"/>
              <a:pathLst>
                <a:path h="7555485" w="3789426">
                  <a:moveTo>
                    <a:pt x="3766185" y="0"/>
                  </a:moveTo>
                  <a:lnTo>
                    <a:pt x="2781300" y="983107"/>
                  </a:lnTo>
                  <a:lnTo>
                    <a:pt x="2776220" y="989838"/>
                  </a:lnTo>
                  <a:lnTo>
                    <a:pt x="2776220" y="3570986"/>
                  </a:lnTo>
                  <a:lnTo>
                    <a:pt x="1654810" y="4694174"/>
                  </a:lnTo>
                  <a:lnTo>
                    <a:pt x="1649730" y="4697603"/>
                  </a:lnTo>
                  <a:lnTo>
                    <a:pt x="1649730" y="6613906"/>
                  </a:lnTo>
                  <a:lnTo>
                    <a:pt x="1051560" y="7213854"/>
                  </a:lnTo>
                  <a:lnTo>
                    <a:pt x="0" y="7213854"/>
                  </a:lnTo>
                  <a:lnTo>
                    <a:pt x="0" y="7555485"/>
                  </a:lnTo>
                  <a:lnTo>
                    <a:pt x="35052" y="7555485"/>
                  </a:lnTo>
                  <a:lnTo>
                    <a:pt x="35052" y="7247128"/>
                  </a:lnTo>
                  <a:lnTo>
                    <a:pt x="1066546" y="7247128"/>
                  </a:lnTo>
                  <a:lnTo>
                    <a:pt x="1683131" y="6628892"/>
                  </a:lnTo>
                  <a:lnTo>
                    <a:pt x="1683131" y="4712589"/>
                  </a:lnTo>
                  <a:lnTo>
                    <a:pt x="2806319" y="3589401"/>
                  </a:lnTo>
                  <a:lnTo>
                    <a:pt x="2809621" y="3585972"/>
                  </a:lnTo>
                  <a:lnTo>
                    <a:pt x="2809621" y="1004824"/>
                  </a:lnTo>
                  <a:lnTo>
                    <a:pt x="3789426" y="23241"/>
                  </a:lnTo>
                  <a:lnTo>
                    <a:pt x="3766185" y="0"/>
                  </a:lnTo>
                  <a:close/>
                </a:path>
              </a:pathLst>
            </a:custGeom>
            <a:gradFill rotWithShape="true">
              <a:gsLst>
                <a:gs pos="0">
                  <a:srgbClr val="0C0A9E">
                    <a:alpha val="100000"/>
                  </a:srgbClr>
                </a:gs>
                <a:gs pos="100000">
                  <a:srgbClr val="FFFFFF">
                    <a:alpha val="0"/>
                  </a:srgbClr>
                </a:gs>
              </a:gsLst>
              <a:lin ang="12"/>
            </a:gradFill>
          </p:spPr>
        </p:sp>
      </p:grpSp>
      <p:sp>
        <p:nvSpPr>
          <p:cNvPr name="Freeform 6" id="6"/>
          <p:cNvSpPr/>
          <p:nvPr/>
        </p:nvSpPr>
        <p:spPr>
          <a:xfrm flipH="false" flipV="false" rot="0">
            <a:off x="15786402" y="540000"/>
            <a:ext cx="6306630" cy="10238410"/>
          </a:xfrm>
          <a:custGeom>
            <a:avLst/>
            <a:gdLst/>
            <a:ahLst/>
            <a:cxnLst/>
            <a:rect r="r" b="b" t="t" l="l"/>
            <a:pathLst>
              <a:path h="10238410" w="6306630">
                <a:moveTo>
                  <a:pt x="0" y="0"/>
                </a:moveTo>
                <a:lnTo>
                  <a:pt x="6306630" y="0"/>
                </a:lnTo>
                <a:lnTo>
                  <a:pt x="6306630" y="10238410"/>
                </a:lnTo>
                <a:lnTo>
                  <a:pt x="0" y="102384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6686945" y="9469167"/>
            <a:ext cx="275262" cy="275262"/>
            <a:chOff x="0" y="0"/>
            <a:chExt cx="367016" cy="367016"/>
          </a:xfrm>
        </p:grpSpPr>
        <p:sp>
          <p:nvSpPr>
            <p:cNvPr name="Freeform 8" id="8"/>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9" id="9"/>
          <p:cNvSpPr/>
          <p:nvPr/>
        </p:nvSpPr>
        <p:spPr>
          <a:xfrm flipH="false" flipV="false" rot="0">
            <a:off x="16728411" y="9510633"/>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17877595" y="7585817"/>
            <a:ext cx="275262" cy="275262"/>
            <a:chOff x="0" y="0"/>
            <a:chExt cx="367016" cy="367016"/>
          </a:xfrm>
        </p:grpSpPr>
        <p:sp>
          <p:nvSpPr>
            <p:cNvPr name="Freeform 11" id="11"/>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12" id="12"/>
          <p:cNvSpPr/>
          <p:nvPr/>
        </p:nvSpPr>
        <p:spPr>
          <a:xfrm flipH="false" flipV="false" rot="0">
            <a:off x="17919061" y="7627283"/>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7609545" y="4845717"/>
            <a:ext cx="275262" cy="275262"/>
            <a:chOff x="0" y="0"/>
            <a:chExt cx="367016" cy="367016"/>
          </a:xfrm>
        </p:grpSpPr>
        <p:sp>
          <p:nvSpPr>
            <p:cNvPr name="Freeform 14" id="14"/>
            <p:cNvSpPr/>
            <p:nvPr/>
          </p:nvSpPr>
          <p:spPr>
            <a:xfrm flipH="false" flipV="false" rot="0">
              <a:off x="0" y="0"/>
              <a:ext cx="382778" cy="382778"/>
            </a:xfrm>
            <a:custGeom>
              <a:avLst/>
              <a:gdLst/>
              <a:ahLst/>
              <a:cxnLst/>
              <a:rect r="r" b="b" t="t" l="l"/>
              <a:pathLst>
                <a:path h="382778" w="382778">
                  <a:moveTo>
                    <a:pt x="0" y="191389"/>
                  </a:moveTo>
                  <a:cubicBezTo>
                    <a:pt x="0" y="85725"/>
                    <a:pt x="85725" y="0"/>
                    <a:pt x="191389" y="0"/>
                  </a:cubicBezTo>
                  <a:lnTo>
                    <a:pt x="191389" y="12700"/>
                  </a:lnTo>
                  <a:lnTo>
                    <a:pt x="191389" y="0"/>
                  </a:lnTo>
                  <a:cubicBezTo>
                    <a:pt x="297053" y="0"/>
                    <a:pt x="382778" y="85725"/>
                    <a:pt x="382778" y="191389"/>
                  </a:cubicBezTo>
                  <a:lnTo>
                    <a:pt x="370078" y="191389"/>
                  </a:lnTo>
                  <a:lnTo>
                    <a:pt x="382778" y="191389"/>
                  </a:lnTo>
                  <a:cubicBezTo>
                    <a:pt x="382778" y="297053"/>
                    <a:pt x="297053" y="382778"/>
                    <a:pt x="191389" y="382778"/>
                  </a:cubicBezTo>
                  <a:lnTo>
                    <a:pt x="191389" y="370078"/>
                  </a:lnTo>
                  <a:lnTo>
                    <a:pt x="191389" y="382778"/>
                  </a:lnTo>
                  <a:cubicBezTo>
                    <a:pt x="85725" y="382778"/>
                    <a:pt x="0" y="297053"/>
                    <a:pt x="0" y="191389"/>
                  </a:cubicBezTo>
                  <a:lnTo>
                    <a:pt x="12700" y="191389"/>
                  </a:lnTo>
                  <a:lnTo>
                    <a:pt x="25400" y="191389"/>
                  </a:lnTo>
                  <a:lnTo>
                    <a:pt x="12700" y="191389"/>
                  </a:lnTo>
                  <a:lnTo>
                    <a:pt x="0" y="191389"/>
                  </a:lnTo>
                  <a:moveTo>
                    <a:pt x="25400" y="191389"/>
                  </a:moveTo>
                  <a:cubicBezTo>
                    <a:pt x="25400" y="198374"/>
                    <a:pt x="19685" y="204089"/>
                    <a:pt x="12700" y="204089"/>
                  </a:cubicBezTo>
                  <a:cubicBezTo>
                    <a:pt x="5715" y="204089"/>
                    <a:pt x="0" y="198374"/>
                    <a:pt x="0" y="191389"/>
                  </a:cubicBezTo>
                  <a:cubicBezTo>
                    <a:pt x="0" y="184404"/>
                    <a:pt x="5715" y="178689"/>
                    <a:pt x="12700" y="178689"/>
                  </a:cubicBezTo>
                  <a:cubicBezTo>
                    <a:pt x="19685" y="178689"/>
                    <a:pt x="25400" y="184404"/>
                    <a:pt x="25400" y="191389"/>
                  </a:cubicBezTo>
                  <a:cubicBezTo>
                    <a:pt x="25400" y="283083"/>
                    <a:pt x="99695" y="357378"/>
                    <a:pt x="191389" y="357378"/>
                  </a:cubicBezTo>
                  <a:cubicBezTo>
                    <a:pt x="283083" y="357378"/>
                    <a:pt x="357378" y="283083"/>
                    <a:pt x="357378" y="191389"/>
                  </a:cubicBezTo>
                  <a:cubicBezTo>
                    <a:pt x="357378" y="99695"/>
                    <a:pt x="283083" y="25400"/>
                    <a:pt x="191389" y="25400"/>
                  </a:cubicBezTo>
                  <a:lnTo>
                    <a:pt x="191389" y="12700"/>
                  </a:lnTo>
                  <a:lnTo>
                    <a:pt x="191389" y="25400"/>
                  </a:lnTo>
                  <a:cubicBezTo>
                    <a:pt x="99695" y="25400"/>
                    <a:pt x="25400" y="99695"/>
                    <a:pt x="25400" y="191389"/>
                  </a:cubicBezTo>
                  <a:close/>
                </a:path>
              </a:pathLst>
            </a:custGeom>
            <a:solidFill>
              <a:srgbClr val="8208D5"/>
            </a:solidFill>
          </p:spPr>
        </p:sp>
      </p:grpSp>
      <p:sp>
        <p:nvSpPr>
          <p:cNvPr name="Freeform 15" id="15"/>
          <p:cNvSpPr/>
          <p:nvPr/>
        </p:nvSpPr>
        <p:spPr>
          <a:xfrm flipH="false" flipV="false" rot="0">
            <a:off x="17651011" y="4887183"/>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152326" y="7547893"/>
            <a:ext cx="3910998" cy="4145594"/>
          </a:xfrm>
          <a:custGeom>
            <a:avLst/>
            <a:gdLst/>
            <a:ahLst/>
            <a:cxnLst/>
            <a:rect r="r" b="b" t="t" l="l"/>
            <a:pathLst>
              <a:path h="4145594" w="3910998">
                <a:moveTo>
                  <a:pt x="0" y="0"/>
                </a:moveTo>
                <a:lnTo>
                  <a:pt x="3910998" y="0"/>
                </a:lnTo>
                <a:lnTo>
                  <a:pt x="3910998" y="4145594"/>
                </a:lnTo>
                <a:lnTo>
                  <a:pt x="0" y="41455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040296" y="-1146328"/>
            <a:ext cx="3004582" cy="5613684"/>
          </a:xfrm>
          <a:custGeom>
            <a:avLst/>
            <a:gdLst/>
            <a:ahLst/>
            <a:cxnLst/>
            <a:rect r="r" b="b" t="t" l="l"/>
            <a:pathLst>
              <a:path h="5613684" w="3004582">
                <a:moveTo>
                  <a:pt x="0" y="0"/>
                </a:moveTo>
                <a:lnTo>
                  <a:pt x="3004582" y="0"/>
                </a:lnTo>
                <a:lnTo>
                  <a:pt x="3004582" y="5613684"/>
                </a:lnTo>
                <a:lnTo>
                  <a:pt x="0" y="56136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3357715" y="964698"/>
            <a:ext cx="11572569" cy="8883396"/>
          </a:xfrm>
          <a:prstGeom prst="rect">
            <a:avLst/>
          </a:prstGeom>
        </p:spPr>
        <p:txBody>
          <a:bodyPr anchor="t" rtlCol="false" tIns="0" lIns="0" bIns="0" rIns="0">
            <a:spAutoFit/>
          </a:bodyPr>
          <a:lstStyle/>
          <a:p>
            <a:pPr algn="l">
              <a:lnSpc>
                <a:spcPts val="8831"/>
              </a:lnSpc>
            </a:pPr>
            <a:r>
              <a:rPr lang="en-US" sz="6399">
                <a:solidFill>
                  <a:srgbClr val="0E2A47"/>
                </a:solidFill>
                <a:latin typeface="Noto Sans Bold"/>
              </a:rPr>
              <a:t>A. Giới thiệu</a:t>
            </a:r>
          </a:p>
          <a:p>
            <a:pPr algn="l">
              <a:lnSpc>
                <a:spcPts val="8831"/>
              </a:lnSpc>
            </a:pPr>
            <a:r>
              <a:rPr lang="en-US" sz="6399">
                <a:solidFill>
                  <a:srgbClr val="0E2A47"/>
                </a:solidFill>
                <a:latin typeface="Noto Sans Bold"/>
              </a:rPr>
              <a:t>B. </a:t>
            </a:r>
            <a:r>
              <a:rPr lang="en-US" sz="6399">
                <a:solidFill>
                  <a:srgbClr val="0E2A47"/>
                </a:solidFill>
                <a:latin typeface="Noto Sans Bold"/>
              </a:rPr>
              <a:t>Các thao tác trên B-Tree:</a:t>
            </a:r>
          </a:p>
          <a:p>
            <a:pPr algn="just" marL="1381759" indent="-690880" lvl="1">
              <a:lnSpc>
                <a:spcPts val="8831"/>
              </a:lnSpc>
              <a:buFont typeface="Arial"/>
              <a:buChar char="•"/>
            </a:pPr>
            <a:r>
              <a:rPr lang="en-US" sz="6399">
                <a:solidFill>
                  <a:srgbClr val="0E2A47"/>
                </a:solidFill>
                <a:latin typeface="Noto Sans Bold"/>
              </a:rPr>
              <a:t>Tìm kiếm</a:t>
            </a:r>
          </a:p>
          <a:p>
            <a:pPr algn="just" marL="1381759" indent="-690880" lvl="1">
              <a:lnSpc>
                <a:spcPts val="8831"/>
              </a:lnSpc>
              <a:buFont typeface="Arial"/>
              <a:buChar char="•"/>
            </a:pPr>
            <a:r>
              <a:rPr lang="en-US" sz="6399">
                <a:solidFill>
                  <a:srgbClr val="0E2A47"/>
                </a:solidFill>
                <a:latin typeface="Noto Sans Bold"/>
              </a:rPr>
              <a:t>Chèn khóa</a:t>
            </a:r>
          </a:p>
          <a:p>
            <a:pPr algn="just" marL="1381759" indent="-690880" lvl="1">
              <a:lnSpc>
                <a:spcPts val="8831"/>
              </a:lnSpc>
              <a:buFont typeface="Arial"/>
              <a:buChar char="•"/>
            </a:pPr>
            <a:r>
              <a:rPr lang="en-US" sz="6399">
                <a:solidFill>
                  <a:srgbClr val="0E2A47"/>
                </a:solidFill>
                <a:latin typeface="Noto Sans Bold"/>
              </a:rPr>
              <a:t>Xóa khóa</a:t>
            </a:r>
          </a:p>
          <a:p>
            <a:pPr algn="just">
              <a:lnSpc>
                <a:spcPts val="8831"/>
              </a:lnSpc>
            </a:pPr>
            <a:r>
              <a:rPr lang="en-US" sz="6399">
                <a:solidFill>
                  <a:srgbClr val="0E2A47"/>
                </a:solidFill>
                <a:latin typeface="Noto Sans Bold"/>
              </a:rPr>
              <a:t>C. Độ phức tạp</a:t>
            </a:r>
          </a:p>
          <a:p>
            <a:pPr algn="just">
              <a:lnSpc>
                <a:spcPts val="8831"/>
              </a:lnSpc>
            </a:pPr>
            <a:r>
              <a:rPr lang="en-US" sz="6399">
                <a:solidFill>
                  <a:srgbClr val="0E2A47"/>
                </a:solidFill>
                <a:latin typeface="Noto Sans Bold"/>
              </a:rPr>
              <a:t>D. Ứng dụng của B-Tree</a:t>
            </a:r>
          </a:p>
          <a:p>
            <a:pPr algn="just">
              <a:lnSpc>
                <a:spcPts val="8832"/>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3" id="13"/>
          <p:cNvSpPr/>
          <p:nvPr/>
        </p:nvSpPr>
        <p:spPr>
          <a:xfrm flipH="false" flipV="false" rot="0">
            <a:off x="6949259" y="1028700"/>
            <a:ext cx="9654828" cy="2925474"/>
          </a:xfrm>
          <a:custGeom>
            <a:avLst/>
            <a:gdLst/>
            <a:ahLst/>
            <a:cxnLst/>
            <a:rect r="r" b="b" t="t" l="l"/>
            <a:pathLst>
              <a:path h="2925474" w="9654828">
                <a:moveTo>
                  <a:pt x="0" y="0"/>
                </a:moveTo>
                <a:lnTo>
                  <a:pt x="9654828" y="0"/>
                </a:lnTo>
                <a:lnTo>
                  <a:pt x="9654828" y="2925474"/>
                </a:lnTo>
                <a:lnTo>
                  <a:pt x="0" y="2925474"/>
                </a:lnTo>
                <a:lnTo>
                  <a:pt x="0" y="0"/>
                </a:lnTo>
                <a:close/>
              </a:path>
            </a:pathLst>
          </a:custGeom>
          <a:blipFill>
            <a:blip r:embed="rId12"/>
            <a:stretch>
              <a:fillRect l="0" t="0" r="0" b="0"/>
            </a:stretch>
          </a:blipFill>
        </p:spPr>
      </p:sp>
      <p:sp>
        <p:nvSpPr>
          <p:cNvPr name="Freeform 14" id="14"/>
          <p:cNvSpPr/>
          <p:nvPr/>
        </p:nvSpPr>
        <p:spPr>
          <a:xfrm flipH="false" flipV="false" rot="0">
            <a:off x="6949259" y="6134444"/>
            <a:ext cx="9845317" cy="3062282"/>
          </a:xfrm>
          <a:custGeom>
            <a:avLst/>
            <a:gdLst/>
            <a:ahLst/>
            <a:cxnLst/>
            <a:rect r="r" b="b" t="t" l="l"/>
            <a:pathLst>
              <a:path h="3062282" w="9845317">
                <a:moveTo>
                  <a:pt x="0" y="0"/>
                </a:moveTo>
                <a:lnTo>
                  <a:pt x="9845317" y="0"/>
                </a:lnTo>
                <a:lnTo>
                  <a:pt x="9845317" y="3062282"/>
                </a:lnTo>
                <a:lnTo>
                  <a:pt x="0" y="3062282"/>
                </a:lnTo>
                <a:lnTo>
                  <a:pt x="0" y="0"/>
                </a:lnTo>
                <a:close/>
              </a:path>
            </a:pathLst>
          </a:custGeom>
          <a:blipFill>
            <a:blip r:embed="rId13"/>
            <a:stretch>
              <a:fillRect l="0" t="0" r="0" b="0"/>
            </a:stretch>
          </a:blipFill>
        </p:spPr>
      </p:sp>
      <p:sp>
        <p:nvSpPr>
          <p:cNvPr name="Freeform 15" id="15"/>
          <p:cNvSpPr/>
          <p:nvPr/>
        </p:nvSpPr>
        <p:spPr>
          <a:xfrm flipH="false" flipV="false" rot="5400000">
            <a:off x="10482557" y="4727487"/>
            <a:ext cx="1564555" cy="633645"/>
          </a:xfrm>
          <a:custGeom>
            <a:avLst/>
            <a:gdLst/>
            <a:ahLst/>
            <a:cxnLst/>
            <a:rect r="r" b="b" t="t" l="l"/>
            <a:pathLst>
              <a:path h="633645" w="1564555">
                <a:moveTo>
                  <a:pt x="0" y="0"/>
                </a:moveTo>
                <a:lnTo>
                  <a:pt x="1564554" y="0"/>
                </a:lnTo>
                <a:lnTo>
                  <a:pt x="1564554" y="633644"/>
                </a:lnTo>
                <a:lnTo>
                  <a:pt x="0" y="633644"/>
                </a:lnTo>
                <a:lnTo>
                  <a:pt x="0" y="0"/>
                </a:lnTo>
                <a:close/>
              </a:path>
            </a:pathLst>
          </a:custGeom>
          <a:blipFill>
            <a:blip r:embed="rId14"/>
            <a:stretch>
              <a:fillRect l="0" t="0" r="0" b="0"/>
            </a:stretch>
          </a:blipFill>
        </p:spPr>
      </p:sp>
      <p:sp>
        <p:nvSpPr>
          <p:cNvPr name="TextBox 16" id="16"/>
          <p:cNvSpPr txBox="true"/>
          <p:nvPr/>
        </p:nvSpPr>
        <p:spPr>
          <a:xfrm rot="0">
            <a:off x="1677410" y="4541901"/>
            <a:ext cx="5023062" cy="1117473"/>
          </a:xfrm>
          <a:prstGeom prst="rect">
            <a:avLst/>
          </a:prstGeom>
        </p:spPr>
        <p:txBody>
          <a:bodyPr anchor="t" rtlCol="false" tIns="0" lIns="0" bIns="0" rIns="0">
            <a:spAutoFit/>
          </a:bodyPr>
          <a:lstStyle/>
          <a:p>
            <a:pPr algn="l">
              <a:lnSpc>
                <a:spcPts val="4416"/>
              </a:lnSpc>
              <a:spcBef>
                <a:spcPct val="0"/>
              </a:spcBef>
            </a:pPr>
            <a:r>
              <a:rPr lang="en-US" sz="3200">
                <a:solidFill>
                  <a:srgbClr val="0E2A47"/>
                </a:solidFill>
                <a:latin typeface="Poppins"/>
              </a:rPr>
              <a:t>Mượn khóa 27 bên nút anh em trái để thay thế.</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3" id="13"/>
          <p:cNvSpPr/>
          <p:nvPr/>
        </p:nvSpPr>
        <p:spPr>
          <a:xfrm flipH="false" flipV="false" rot="0">
            <a:off x="287988" y="4411835"/>
            <a:ext cx="5250083" cy="3919817"/>
          </a:xfrm>
          <a:custGeom>
            <a:avLst/>
            <a:gdLst/>
            <a:ahLst/>
            <a:cxnLst/>
            <a:rect r="r" b="b" t="t" l="l"/>
            <a:pathLst>
              <a:path h="3919817" w="5250083">
                <a:moveTo>
                  <a:pt x="0" y="0"/>
                </a:moveTo>
                <a:lnTo>
                  <a:pt x="5250082" y="0"/>
                </a:lnTo>
                <a:lnTo>
                  <a:pt x="5250082" y="3919817"/>
                </a:lnTo>
                <a:lnTo>
                  <a:pt x="0" y="3919817"/>
                </a:lnTo>
                <a:lnTo>
                  <a:pt x="0" y="0"/>
                </a:lnTo>
                <a:close/>
              </a:path>
            </a:pathLst>
          </a:custGeom>
          <a:blipFill>
            <a:blip r:embed="rId12"/>
            <a:stretch>
              <a:fillRect l="-15601" t="-8511" r="-19501" b="-29229"/>
            </a:stretch>
          </a:blipFill>
        </p:spPr>
      </p:sp>
      <p:sp>
        <p:nvSpPr>
          <p:cNvPr name="Freeform 14" id="14"/>
          <p:cNvSpPr/>
          <p:nvPr/>
        </p:nvSpPr>
        <p:spPr>
          <a:xfrm flipH="false" flipV="false" rot="0">
            <a:off x="6117550" y="4411835"/>
            <a:ext cx="5016349" cy="3988815"/>
          </a:xfrm>
          <a:custGeom>
            <a:avLst/>
            <a:gdLst/>
            <a:ahLst/>
            <a:cxnLst/>
            <a:rect r="r" b="b" t="t" l="l"/>
            <a:pathLst>
              <a:path h="3988815" w="5016349">
                <a:moveTo>
                  <a:pt x="0" y="0"/>
                </a:moveTo>
                <a:lnTo>
                  <a:pt x="5016349" y="0"/>
                </a:lnTo>
                <a:lnTo>
                  <a:pt x="5016349" y="3988815"/>
                </a:lnTo>
                <a:lnTo>
                  <a:pt x="0" y="3988815"/>
                </a:lnTo>
                <a:lnTo>
                  <a:pt x="0" y="0"/>
                </a:lnTo>
                <a:close/>
              </a:path>
            </a:pathLst>
          </a:custGeom>
          <a:blipFill>
            <a:blip r:embed="rId13"/>
            <a:stretch>
              <a:fillRect l="-14578" t="-3621" r="-14578" b="-32690"/>
            </a:stretch>
          </a:blipFill>
        </p:spPr>
      </p:sp>
      <p:sp>
        <p:nvSpPr>
          <p:cNvPr name="Freeform 15" id="15"/>
          <p:cNvSpPr/>
          <p:nvPr/>
        </p:nvSpPr>
        <p:spPr>
          <a:xfrm flipH="false" flipV="false" rot="0">
            <a:off x="11353293" y="5143500"/>
            <a:ext cx="6461425" cy="3257150"/>
          </a:xfrm>
          <a:custGeom>
            <a:avLst/>
            <a:gdLst/>
            <a:ahLst/>
            <a:cxnLst/>
            <a:rect r="r" b="b" t="t" l="l"/>
            <a:pathLst>
              <a:path h="3257150" w="6461425">
                <a:moveTo>
                  <a:pt x="0" y="0"/>
                </a:moveTo>
                <a:lnTo>
                  <a:pt x="6461425" y="0"/>
                </a:lnTo>
                <a:lnTo>
                  <a:pt x="6461425" y="3257150"/>
                </a:lnTo>
                <a:lnTo>
                  <a:pt x="0" y="3257150"/>
                </a:lnTo>
                <a:lnTo>
                  <a:pt x="0" y="0"/>
                </a:lnTo>
                <a:close/>
              </a:path>
            </a:pathLst>
          </a:custGeom>
          <a:blipFill>
            <a:blip r:embed="rId14"/>
            <a:stretch>
              <a:fillRect l="-9614" t="-13939" r="-15920" b="-44156"/>
            </a:stretch>
          </a:blipFill>
        </p:spPr>
      </p:sp>
      <p:sp>
        <p:nvSpPr>
          <p:cNvPr name="Freeform 16" id="16"/>
          <p:cNvSpPr/>
          <p:nvPr/>
        </p:nvSpPr>
        <p:spPr>
          <a:xfrm flipH="false" flipV="false" rot="0">
            <a:off x="5335273" y="6138294"/>
            <a:ext cx="782277" cy="316822"/>
          </a:xfrm>
          <a:custGeom>
            <a:avLst/>
            <a:gdLst/>
            <a:ahLst/>
            <a:cxnLst/>
            <a:rect r="r" b="b" t="t" l="l"/>
            <a:pathLst>
              <a:path h="316822" w="782277">
                <a:moveTo>
                  <a:pt x="0" y="0"/>
                </a:moveTo>
                <a:lnTo>
                  <a:pt x="782277" y="0"/>
                </a:lnTo>
                <a:lnTo>
                  <a:pt x="782277" y="316822"/>
                </a:lnTo>
                <a:lnTo>
                  <a:pt x="0" y="316822"/>
                </a:lnTo>
                <a:lnTo>
                  <a:pt x="0" y="0"/>
                </a:lnTo>
                <a:close/>
              </a:path>
            </a:pathLst>
          </a:custGeom>
          <a:blipFill>
            <a:blip r:embed="rId15"/>
            <a:stretch>
              <a:fillRect l="0" t="0" r="0" b="0"/>
            </a:stretch>
          </a:blipFill>
        </p:spPr>
      </p:sp>
      <p:sp>
        <p:nvSpPr>
          <p:cNvPr name="TextBox 17" id="17"/>
          <p:cNvSpPr txBox="true"/>
          <p:nvPr/>
        </p:nvSpPr>
        <p:spPr>
          <a:xfrm rot="0">
            <a:off x="1027644" y="432374"/>
            <a:ext cx="3264098" cy="811530"/>
          </a:xfrm>
          <a:prstGeom prst="rect">
            <a:avLst/>
          </a:prstGeom>
        </p:spPr>
        <p:txBody>
          <a:bodyPr anchor="t" rtlCol="false" tIns="0" lIns="0" bIns="0" rIns="0">
            <a:spAutoFit/>
          </a:bodyPr>
          <a:lstStyle/>
          <a:p>
            <a:pPr algn="ctr">
              <a:lnSpc>
                <a:spcPts val="6719"/>
              </a:lnSpc>
            </a:pPr>
            <a:r>
              <a:rPr lang="en-US" sz="4800">
                <a:solidFill>
                  <a:srgbClr val="0E2A47"/>
                </a:solidFill>
                <a:latin typeface="Noto Sans Bold"/>
              </a:rPr>
              <a:t>Trộn node:</a:t>
            </a:r>
          </a:p>
        </p:txBody>
      </p:sp>
      <p:sp>
        <p:nvSpPr>
          <p:cNvPr name="TextBox 18" id="18"/>
          <p:cNvSpPr txBox="true"/>
          <p:nvPr/>
        </p:nvSpPr>
        <p:spPr>
          <a:xfrm rot="0">
            <a:off x="877575" y="1378440"/>
            <a:ext cx="15362749" cy="281432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E2A47"/>
                </a:solidFill>
                <a:latin typeface="Poppins"/>
              </a:rPr>
              <a:t>Nếu cả hai nút anh em đã có số lượng khóa tối thiểu, thì ta sẽ hợp nhất nút đó với nút anh em bên trái hoặc nút anh em bên phải. Việc hợp nhất này được thực hiện thông qua nút cha.</a:t>
            </a:r>
          </a:p>
          <a:p>
            <a:pPr algn="l" marL="690881" indent="-345440" lvl="1">
              <a:lnSpc>
                <a:spcPts val="4480"/>
              </a:lnSpc>
              <a:buFont typeface="Arial"/>
              <a:buChar char="•"/>
            </a:pPr>
            <a:r>
              <a:rPr lang="en-US" sz="3200">
                <a:solidFill>
                  <a:srgbClr val="0E2A47"/>
                </a:solidFill>
                <a:latin typeface="Poppins"/>
              </a:rPr>
              <a:t>Ví dụ: xóa khóa 21 trong cây bên dưới:</a:t>
            </a:r>
          </a:p>
          <a:p>
            <a:pPr algn="l">
              <a:lnSpc>
                <a:spcPts val="4480"/>
              </a:lnSpc>
            </a:pPr>
          </a:p>
        </p:txBody>
      </p:sp>
      <p:sp>
        <p:nvSpPr>
          <p:cNvPr name="Freeform 19" id="19"/>
          <p:cNvSpPr/>
          <p:nvPr/>
        </p:nvSpPr>
        <p:spPr>
          <a:xfrm flipH="false" flipV="false" rot="0">
            <a:off x="11133899" y="6247831"/>
            <a:ext cx="782277" cy="316822"/>
          </a:xfrm>
          <a:custGeom>
            <a:avLst/>
            <a:gdLst/>
            <a:ahLst/>
            <a:cxnLst/>
            <a:rect r="r" b="b" t="t" l="l"/>
            <a:pathLst>
              <a:path h="316822" w="782277">
                <a:moveTo>
                  <a:pt x="0" y="0"/>
                </a:moveTo>
                <a:lnTo>
                  <a:pt x="782277" y="0"/>
                </a:lnTo>
                <a:lnTo>
                  <a:pt x="782277" y="316823"/>
                </a:lnTo>
                <a:lnTo>
                  <a:pt x="0" y="316823"/>
                </a:lnTo>
                <a:lnTo>
                  <a:pt x="0" y="0"/>
                </a:lnTo>
                <a:close/>
              </a:path>
            </a:pathLst>
          </a:custGeom>
          <a:blipFill>
            <a:blip r:embed="rId15"/>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TextBox 13" id="1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4" id="14"/>
          <p:cNvSpPr txBox="true"/>
          <p:nvPr/>
        </p:nvSpPr>
        <p:spPr>
          <a:xfrm rot="0">
            <a:off x="1674274" y="2546953"/>
            <a:ext cx="11477387" cy="712470"/>
          </a:xfrm>
          <a:prstGeom prst="rect">
            <a:avLst/>
          </a:prstGeom>
        </p:spPr>
        <p:txBody>
          <a:bodyPr anchor="t" rtlCol="false" tIns="0" lIns="0" bIns="0" rIns="0">
            <a:spAutoFit/>
          </a:bodyPr>
          <a:lstStyle/>
          <a:p>
            <a:pPr algn="ctr" marL="906780" indent="-453390" lvl="1">
              <a:lnSpc>
                <a:spcPts val="5880"/>
              </a:lnSpc>
              <a:buFont typeface="Arial"/>
              <a:buChar char="•"/>
            </a:pPr>
            <a:r>
              <a:rPr lang="en-US" sz="4200">
                <a:solidFill>
                  <a:srgbClr val="0E2A47"/>
                </a:solidFill>
                <a:latin typeface="Noto Sans Bold"/>
              </a:rPr>
              <a:t>TH2: Khóa cần xóa nằm trên node trong</a:t>
            </a:r>
          </a:p>
        </p:txBody>
      </p:sp>
      <p:sp>
        <p:nvSpPr>
          <p:cNvPr name="TextBox 15" id="15"/>
          <p:cNvSpPr txBox="true"/>
          <p:nvPr/>
        </p:nvSpPr>
        <p:spPr>
          <a:xfrm rot="0">
            <a:off x="2028303" y="3412490"/>
            <a:ext cx="15045847" cy="3376295"/>
          </a:xfrm>
          <a:prstGeom prst="rect">
            <a:avLst/>
          </a:prstGeom>
        </p:spPr>
        <p:txBody>
          <a:bodyPr anchor="t" rtlCol="false" tIns="0" lIns="0" bIns="0" rIns="0">
            <a:spAutoFit/>
          </a:bodyPr>
          <a:lstStyle/>
          <a:p>
            <a:pPr algn="l">
              <a:lnSpc>
                <a:spcPts val="4480"/>
              </a:lnSpc>
            </a:pPr>
            <a:r>
              <a:rPr lang="en-US" sz="3200">
                <a:solidFill>
                  <a:srgbClr val="0E2A47"/>
                </a:solidFill>
                <a:latin typeface="Poppins"/>
              </a:rPr>
              <a:t>Các thuật ngữ cần hiểu:</a:t>
            </a:r>
          </a:p>
          <a:p>
            <a:pPr algn="l" marL="690881" indent="-345440" lvl="1">
              <a:lnSpc>
                <a:spcPts val="4480"/>
              </a:lnSpc>
              <a:buAutoNum type="arabicPeriod" startAt="1"/>
            </a:pPr>
            <a:r>
              <a:rPr lang="en-US" sz="3200">
                <a:solidFill>
                  <a:srgbClr val="0E2A47"/>
                </a:solidFill>
                <a:latin typeface="Poppins"/>
              </a:rPr>
              <a:t>Nút tiền nhiệm Inorder: Khóa lớn nhất của nút con bên trái được gọi là khóa tiền nhiệm Inorder.</a:t>
            </a:r>
          </a:p>
          <a:p>
            <a:pPr algn="l" marL="690881" indent="-345440" lvl="1">
              <a:lnSpc>
                <a:spcPts val="4480"/>
              </a:lnSpc>
              <a:buAutoNum type="arabicPeriod" startAt="1"/>
            </a:pPr>
            <a:r>
              <a:rPr lang="en-US" sz="3200">
                <a:solidFill>
                  <a:srgbClr val="0E2A47"/>
                </a:solidFill>
                <a:latin typeface="Poppins"/>
              </a:rPr>
              <a:t>Nút kế nhiệm Inorder: Khóa nhỏ nhất ở nút con bên phải được gọi là khóa kế nhiệm Inorder.</a:t>
            </a:r>
          </a:p>
          <a:p>
            <a:pPr algn="l">
              <a:lnSpc>
                <a:spcPts val="448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3" id="13"/>
          <p:cNvSpPr/>
          <p:nvPr/>
        </p:nvSpPr>
        <p:spPr>
          <a:xfrm flipH="false" flipV="false" rot="0">
            <a:off x="534592" y="2556759"/>
            <a:ext cx="8240713" cy="2586741"/>
          </a:xfrm>
          <a:custGeom>
            <a:avLst/>
            <a:gdLst/>
            <a:ahLst/>
            <a:cxnLst/>
            <a:rect r="r" b="b" t="t" l="l"/>
            <a:pathLst>
              <a:path h="2586741" w="8240713">
                <a:moveTo>
                  <a:pt x="0" y="0"/>
                </a:moveTo>
                <a:lnTo>
                  <a:pt x="8240713" y="0"/>
                </a:lnTo>
                <a:lnTo>
                  <a:pt x="8240713" y="2586741"/>
                </a:lnTo>
                <a:lnTo>
                  <a:pt x="0" y="2586741"/>
                </a:lnTo>
                <a:lnTo>
                  <a:pt x="0" y="0"/>
                </a:lnTo>
                <a:close/>
              </a:path>
            </a:pathLst>
          </a:custGeom>
          <a:blipFill>
            <a:blip r:embed="rId12"/>
            <a:stretch>
              <a:fillRect l="0" t="0" r="0" b="0"/>
            </a:stretch>
          </a:blipFill>
        </p:spPr>
      </p:sp>
      <p:sp>
        <p:nvSpPr>
          <p:cNvPr name="Freeform 14" id="14"/>
          <p:cNvSpPr/>
          <p:nvPr/>
        </p:nvSpPr>
        <p:spPr>
          <a:xfrm flipH="false" flipV="false" rot="0">
            <a:off x="9144000" y="2509990"/>
            <a:ext cx="8331709" cy="2633510"/>
          </a:xfrm>
          <a:custGeom>
            <a:avLst/>
            <a:gdLst/>
            <a:ahLst/>
            <a:cxnLst/>
            <a:rect r="r" b="b" t="t" l="l"/>
            <a:pathLst>
              <a:path h="2633510" w="8331709">
                <a:moveTo>
                  <a:pt x="0" y="0"/>
                </a:moveTo>
                <a:lnTo>
                  <a:pt x="8331709" y="0"/>
                </a:lnTo>
                <a:lnTo>
                  <a:pt x="8331709" y="2633510"/>
                </a:lnTo>
                <a:lnTo>
                  <a:pt x="0" y="2633510"/>
                </a:lnTo>
                <a:lnTo>
                  <a:pt x="0" y="0"/>
                </a:lnTo>
                <a:close/>
              </a:path>
            </a:pathLst>
          </a:custGeom>
          <a:blipFill>
            <a:blip r:embed="rId13"/>
            <a:stretch>
              <a:fillRect l="0" t="0" r="0" b="0"/>
            </a:stretch>
          </a:blipFill>
        </p:spPr>
      </p:sp>
      <p:sp>
        <p:nvSpPr>
          <p:cNvPr name="Freeform 15" id="15"/>
          <p:cNvSpPr/>
          <p:nvPr/>
        </p:nvSpPr>
        <p:spPr>
          <a:xfrm flipH="false" flipV="false" rot="0">
            <a:off x="4050992" y="6068575"/>
            <a:ext cx="10186016" cy="3189725"/>
          </a:xfrm>
          <a:custGeom>
            <a:avLst/>
            <a:gdLst/>
            <a:ahLst/>
            <a:cxnLst/>
            <a:rect r="r" b="b" t="t" l="l"/>
            <a:pathLst>
              <a:path h="3189725" w="10186016">
                <a:moveTo>
                  <a:pt x="0" y="0"/>
                </a:moveTo>
                <a:lnTo>
                  <a:pt x="10186016" y="0"/>
                </a:lnTo>
                <a:lnTo>
                  <a:pt x="10186016" y="3189725"/>
                </a:lnTo>
                <a:lnTo>
                  <a:pt x="0" y="3189725"/>
                </a:lnTo>
                <a:lnTo>
                  <a:pt x="0" y="0"/>
                </a:lnTo>
                <a:close/>
              </a:path>
            </a:pathLst>
          </a:custGeom>
          <a:blipFill>
            <a:blip r:embed="rId14"/>
            <a:stretch>
              <a:fillRect l="0" t="0" r="0" b="0"/>
            </a:stretch>
          </a:blipFill>
        </p:spPr>
      </p:sp>
      <p:sp>
        <p:nvSpPr>
          <p:cNvPr name="Freeform 16" id="16"/>
          <p:cNvSpPr/>
          <p:nvPr/>
        </p:nvSpPr>
        <p:spPr>
          <a:xfrm flipH="false" flipV="false" rot="0">
            <a:off x="8208567" y="3620601"/>
            <a:ext cx="1133475" cy="459057"/>
          </a:xfrm>
          <a:custGeom>
            <a:avLst/>
            <a:gdLst/>
            <a:ahLst/>
            <a:cxnLst/>
            <a:rect r="r" b="b" t="t" l="l"/>
            <a:pathLst>
              <a:path h="459057" w="1133475">
                <a:moveTo>
                  <a:pt x="0" y="0"/>
                </a:moveTo>
                <a:lnTo>
                  <a:pt x="1133475" y="0"/>
                </a:lnTo>
                <a:lnTo>
                  <a:pt x="1133475" y="459057"/>
                </a:lnTo>
                <a:lnTo>
                  <a:pt x="0" y="459057"/>
                </a:lnTo>
                <a:lnTo>
                  <a:pt x="0" y="0"/>
                </a:lnTo>
                <a:close/>
              </a:path>
            </a:pathLst>
          </a:custGeom>
          <a:blipFill>
            <a:blip r:embed="rId15"/>
            <a:stretch>
              <a:fillRect l="0" t="0" r="0" b="0"/>
            </a:stretch>
          </a:blipFill>
        </p:spPr>
      </p:sp>
      <p:sp>
        <p:nvSpPr>
          <p:cNvPr name="TextBox 17" id="17"/>
          <p:cNvSpPr txBox="true"/>
          <p:nvPr/>
        </p:nvSpPr>
        <p:spPr>
          <a:xfrm rot="0">
            <a:off x="534592" y="432374"/>
            <a:ext cx="14053614" cy="1690370"/>
          </a:xfrm>
          <a:prstGeom prst="rect">
            <a:avLst/>
          </a:prstGeom>
        </p:spPr>
        <p:txBody>
          <a:bodyPr anchor="t" rtlCol="false" tIns="0" lIns="0" bIns="0" rIns="0">
            <a:spAutoFit/>
          </a:bodyPr>
          <a:lstStyle/>
          <a:p>
            <a:pPr algn="l">
              <a:lnSpc>
                <a:spcPts val="4480"/>
              </a:lnSpc>
            </a:pPr>
            <a:r>
              <a:rPr lang="en-US" sz="3200">
                <a:solidFill>
                  <a:srgbClr val="0E2A47"/>
                </a:solidFill>
                <a:latin typeface="Poppins Bold"/>
              </a:rPr>
              <a:t>+TH2.1: </a:t>
            </a:r>
            <a:r>
              <a:rPr lang="en-US" sz="3200">
                <a:solidFill>
                  <a:srgbClr val="0E2A47"/>
                </a:solidFill>
                <a:latin typeface="Poppins"/>
              </a:rPr>
              <a:t>Nút bên trong, bị xóa, được thay thế bằng khóa tiền nhiệm inoder nếu nút con bên trái có nhiều hơn số lượng khóa tối thiểu.</a:t>
            </a:r>
          </a:p>
          <a:p>
            <a:pPr algn="l">
              <a:lnSpc>
                <a:spcPts val="4480"/>
              </a:lnSpc>
            </a:pPr>
            <a:r>
              <a:rPr lang="en-US" sz="3200">
                <a:solidFill>
                  <a:srgbClr val="0E2A47"/>
                </a:solidFill>
                <a:latin typeface="Poppins"/>
              </a:rPr>
              <a:t>Ví dụ: Xóa khóa 35 trong cây B-Tree bên dưới:</a:t>
            </a:r>
          </a:p>
        </p:txBody>
      </p:sp>
      <p:sp>
        <p:nvSpPr>
          <p:cNvPr name="Freeform 18" id="18"/>
          <p:cNvSpPr/>
          <p:nvPr/>
        </p:nvSpPr>
        <p:spPr>
          <a:xfrm flipH="false" flipV="false" rot="5206258">
            <a:off x="12323837" y="5492738"/>
            <a:ext cx="1133475" cy="459057"/>
          </a:xfrm>
          <a:custGeom>
            <a:avLst/>
            <a:gdLst/>
            <a:ahLst/>
            <a:cxnLst/>
            <a:rect r="r" b="b" t="t" l="l"/>
            <a:pathLst>
              <a:path h="459057" w="1133475">
                <a:moveTo>
                  <a:pt x="0" y="0"/>
                </a:moveTo>
                <a:lnTo>
                  <a:pt x="1133475" y="0"/>
                </a:lnTo>
                <a:lnTo>
                  <a:pt x="1133475" y="459057"/>
                </a:lnTo>
                <a:lnTo>
                  <a:pt x="0" y="459057"/>
                </a:lnTo>
                <a:lnTo>
                  <a:pt x="0" y="0"/>
                </a:lnTo>
                <a:close/>
              </a:path>
            </a:pathLst>
          </a:custGeom>
          <a:blipFill>
            <a:blip r:embed="rId1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3" id="13"/>
          <p:cNvSpPr/>
          <p:nvPr/>
        </p:nvSpPr>
        <p:spPr>
          <a:xfrm flipH="false" flipV="false" rot="0">
            <a:off x="3037788" y="3226774"/>
            <a:ext cx="12212424" cy="3833453"/>
          </a:xfrm>
          <a:custGeom>
            <a:avLst/>
            <a:gdLst/>
            <a:ahLst/>
            <a:cxnLst/>
            <a:rect r="r" b="b" t="t" l="l"/>
            <a:pathLst>
              <a:path h="3833453" w="12212424">
                <a:moveTo>
                  <a:pt x="0" y="0"/>
                </a:moveTo>
                <a:lnTo>
                  <a:pt x="12212424" y="0"/>
                </a:lnTo>
                <a:lnTo>
                  <a:pt x="12212424" y="3833452"/>
                </a:lnTo>
                <a:lnTo>
                  <a:pt x="0" y="3833452"/>
                </a:lnTo>
                <a:lnTo>
                  <a:pt x="0" y="0"/>
                </a:lnTo>
                <a:close/>
              </a:path>
            </a:pathLst>
          </a:custGeom>
          <a:blipFill>
            <a:blip r:embed="rId12"/>
            <a:stretch>
              <a:fillRect l="0" t="0" r="0" b="0"/>
            </a:stretch>
          </a:blipFill>
        </p:spPr>
      </p:sp>
      <p:sp>
        <p:nvSpPr>
          <p:cNvPr name="TextBox 14" id="14"/>
          <p:cNvSpPr txBox="true"/>
          <p:nvPr/>
        </p:nvSpPr>
        <p:spPr>
          <a:xfrm rot="0">
            <a:off x="534592" y="691478"/>
            <a:ext cx="14053614" cy="1690370"/>
          </a:xfrm>
          <a:prstGeom prst="rect">
            <a:avLst/>
          </a:prstGeom>
        </p:spPr>
        <p:txBody>
          <a:bodyPr anchor="t" rtlCol="false" tIns="0" lIns="0" bIns="0" rIns="0">
            <a:spAutoFit/>
          </a:bodyPr>
          <a:lstStyle/>
          <a:p>
            <a:pPr algn="l">
              <a:lnSpc>
                <a:spcPts val="4480"/>
              </a:lnSpc>
            </a:pPr>
            <a:r>
              <a:rPr lang="en-US" sz="3200">
                <a:solidFill>
                  <a:srgbClr val="0E2A47"/>
                </a:solidFill>
                <a:latin typeface="Poppins Bold"/>
              </a:rPr>
              <a:t>+TH2.2: </a:t>
            </a:r>
            <a:r>
              <a:rPr lang="en-US" sz="3200">
                <a:solidFill>
                  <a:srgbClr val="0E2A47"/>
                </a:solidFill>
                <a:latin typeface="Poppins"/>
              </a:rPr>
              <a:t>Nút bên trong, bị xóa, được thay thế bằng khóa kế nhiệm inoder nếu nút con bên phải có nhiều hơn số lượng khóa tối thiểu.</a:t>
            </a:r>
          </a:p>
          <a:p>
            <a:pPr algn="l">
              <a:lnSpc>
                <a:spcPts val="4480"/>
              </a:lnSpc>
            </a:pPr>
            <a:r>
              <a:rPr lang="en-US" sz="3200">
                <a:solidFill>
                  <a:srgbClr val="0E2A47"/>
                </a:solidFill>
                <a:latin typeface="Poppins"/>
              </a:rPr>
              <a:t>Ví dụ: Xóa khóa 32 trong cây B-Tree trên: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3" id="13"/>
          <p:cNvSpPr/>
          <p:nvPr/>
        </p:nvSpPr>
        <p:spPr>
          <a:xfrm flipH="false" flipV="false" rot="0">
            <a:off x="628301" y="2381848"/>
            <a:ext cx="7931199" cy="2483635"/>
          </a:xfrm>
          <a:custGeom>
            <a:avLst/>
            <a:gdLst/>
            <a:ahLst/>
            <a:cxnLst/>
            <a:rect r="r" b="b" t="t" l="l"/>
            <a:pathLst>
              <a:path h="2483635" w="7931199">
                <a:moveTo>
                  <a:pt x="0" y="0"/>
                </a:moveTo>
                <a:lnTo>
                  <a:pt x="7931199" y="0"/>
                </a:lnTo>
                <a:lnTo>
                  <a:pt x="7931199" y="2483635"/>
                </a:lnTo>
                <a:lnTo>
                  <a:pt x="0" y="2483635"/>
                </a:lnTo>
                <a:lnTo>
                  <a:pt x="0" y="0"/>
                </a:lnTo>
                <a:close/>
              </a:path>
            </a:pathLst>
          </a:custGeom>
          <a:blipFill>
            <a:blip r:embed="rId12"/>
            <a:stretch>
              <a:fillRect l="0" t="0" r="0" b="0"/>
            </a:stretch>
          </a:blipFill>
        </p:spPr>
      </p:sp>
      <p:sp>
        <p:nvSpPr>
          <p:cNvPr name="Freeform 14" id="14"/>
          <p:cNvSpPr/>
          <p:nvPr/>
        </p:nvSpPr>
        <p:spPr>
          <a:xfrm flipH="false" flipV="false" rot="0">
            <a:off x="9537828" y="2389319"/>
            <a:ext cx="8192093" cy="2483635"/>
          </a:xfrm>
          <a:custGeom>
            <a:avLst/>
            <a:gdLst/>
            <a:ahLst/>
            <a:cxnLst/>
            <a:rect r="r" b="b" t="t" l="l"/>
            <a:pathLst>
              <a:path h="2483635" w="8192093">
                <a:moveTo>
                  <a:pt x="0" y="0"/>
                </a:moveTo>
                <a:lnTo>
                  <a:pt x="8192092" y="0"/>
                </a:lnTo>
                <a:lnTo>
                  <a:pt x="8192092" y="2483634"/>
                </a:lnTo>
                <a:lnTo>
                  <a:pt x="0" y="2483634"/>
                </a:lnTo>
                <a:lnTo>
                  <a:pt x="0" y="0"/>
                </a:lnTo>
                <a:close/>
              </a:path>
            </a:pathLst>
          </a:custGeom>
          <a:blipFill>
            <a:blip r:embed="rId13"/>
            <a:stretch>
              <a:fillRect l="0" t="0" r="0" b="0"/>
            </a:stretch>
          </a:blipFill>
        </p:spPr>
      </p:sp>
      <p:sp>
        <p:nvSpPr>
          <p:cNvPr name="Freeform 15" id="15"/>
          <p:cNvSpPr/>
          <p:nvPr/>
        </p:nvSpPr>
        <p:spPr>
          <a:xfrm flipH="false" flipV="false" rot="0">
            <a:off x="4900616" y="5200273"/>
            <a:ext cx="8733258" cy="2673161"/>
          </a:xfrm>
          <a:custGeom>
            <a:avLst/>
            <a:gdLst/>
            <a:ahLst/>
            <a:cxnLst/>
            <a:rect r="r" b="b" t="t" l="l"/>
            <a:pathLst>
              <a:path h="2673161" w="8733258">
                <a:moveTo>
                  <a:pt x="0" y="0"/>
                </a:moveTo>
                <a:lnTo>
                  <a:pt x="8733258" y="0"/>
                </a:lnTo>
                <a:lnTo>
                  <a:pt x="8733258" y="2673161"/>
                </a:lnTo>
                <a:lnTo>
                  <a:pt x="0" y="2673161"/>
                </a:lnTo>
                <a:lnTo>
                  <a:pt x="0" y="0"/>
                </a:lnTo>
                <a:close/>
              </a:path>
            </a:pathLst>
          </a:custGeom>
          <a:blipFill>
            <a:blip r:embed="rId14"/>
            <a:stretch>
              <a:fillRect l="0" t="0" r="0" b="0"/>
            </a:stretch>
          </a:blipFill>
        </p:spPr>
      </p:sp>
      <p:sp>
        <p:nvSpPr>
          <p:cNvPr name="Freeform 16" id="16"/>
          <p:cNvSpPr/>
          <p:nvPr/>
        </p:nvSpPr>
        <p:spPr>
          <a:xfrm flipH="false" flipV="false" rot="0">
            <a:off x="8361723" y="3425360"/>
            <a:ext cx="1176105" cy="476322"/>
          </a:xfrm>
          <a:custGeom>
            <a:avLst/>
            <a:gdLst/>
            <a:ahLst/>
            <a:cxnLst/>
            <a:rect r="r" b="b" t="t" l="l"/>
            <a:pathLst>
              <a:path h="476322" w="1176105">
                <a:moveTo>
                  <a:pt x="0" y="0"/>
                </a:moveTo>
                <a:lnTo>
                  <a:pt x="1176105" y="0"/>
                </a:lnTo>
                <a:lnTo>
                  <a:pt x="1176105" y="476323"/>
                </a:lnTo>
                <a:lnTo>
                  <a:pt x="0" y="476323"/>
                </a:lnTo>
                <a:lnTo>
                  <a:pt x="0" y="0"/>
                </a:lnTo>
                <a:close/>
              </a:path>
            </a:pathLst>
          </a:custGeom>
          <a:blipFill>
            <a:blip r:embed="rId15"/>
            <a:stretch>
              <a:fillRect l="0" t="0" r="0" b="0"/>
            </a:stretch>
          </a:blipFill>
        </p:spPr>
      </p:sp>
      <p:sp>
        <p:nvSpPr>
          <p:cNvPr name="TextBox 17" id="17"/>
          <p:cNvSpPr txBox="true"/>
          <p:nvPr/>
        </p:nvSpPr>
        <p:spPr>
          <a:xfrm rot="0">
            <a:off x="534592" y="432374"/>
            <a:ext cx="13468563" cy="1690370"/>
          </a:xfrm>
          <a:prstGeom prst="rect">
            <a:avLst/>
          </a:prstGeom>
        </p:spPr>
        <p:txBody>
          <a:bodyPr anchor="t" rtlCol="false" tIns="0" lIns="0" bIns="0" rIns="0">
            <a:spAutoFit/>
          </a:bodyPr>
          <a:lstStyle/>
          <a:p>
            <a:pPr algn="l">
              <a:lnSpc>
                <a:spcPts val="4480"/>
              </a:lnSpc>
            </a:pPr>
            <a:r>
              <a:rPr lang="en-US" sz="3200">
                <a:solidFill>
                  <a:srgbClr val="0E2A47"/>
                </a:solidFill>
                <a:latin typeface="Poppins Bold"/>
              </a:rPr>
              <a:t>+TH2.3: </a:t>
            </a:r>
            <a:r>
              <a:rPr lang="en-US" sz="3200">
                <a:solidFill>
                  <a:srgbClr val="0E2A47"/>
                </a:solidFill>
                <a:latin typeface="Poppins"/>
              </a:rPr>
              <a:t>Nếu nút con có chính xác số lượng khóa tối thiểu thì ta sẽ hợp nhất nút con bên trái và bên phải.</a:t>
            </a:r>
          </a:p>
          <a:p>
            <a:pPr algn="l">
              <a:lnSpc>
                <a:spcPts val="4480"/>
              </a:lnSpc>
            </a:pPr>
            <a:r>
              <a:rPr lang="en-US" sz="3200">
                <a:solidFill>
                  <a:srgbClr val="0E2A47"/>
                </a:solidFill>
                <a:latin typeface="Poppins"/>
              </a:rPr>
              <a:t>Ví dụ: Xóa khóa 32 trong cây B-Tree bên dưới:</a:t>
            </a:r>
          </a:p>
        </p:txBody>
      </p:sp>
      <p:sp>
        <p:nvSpPr>
          <p:cNvPr name="Freeform 18" id="18"/>
          <p:cNvSpPr/>
          <p:nvPr/>
        </p:nvSpPr>
        <p:spPr>
          <a:xfrm flipH="false" flipV="false" rot="5400000">
            <a:off x="12822528" y="5472633"/>
            <a:ext cx="993811" cy="335545"/>
          </a:xfrm>
          <a:custGeom>
            <a:avLst/>
            <a:gdLst/>
            <a:ahLst/>
            <a:cxnLst/>
            <a:rect r="r" b="b" t="t" l="l"/>
            <a:pathLst>
              <a:path h="335545" w="993811">
                <a:moveTo>
                  <a:pt x="0" y="0"/>
                </a:moveTo>
                <a:lnTo>
                  <a:pt x="993811" y="0"/>
                </a:lnTo>
                <a:lnTo>
                  <a:pt x="993811" y="335545"/>
                </a:lnTo>
                <a:lnTo>
                  <a:pt x="0" y="335545"/>
                </a:lnTo>
                <a:lnTo>
                  <a:pt x="0" y="0"/>
                </a:lnTo>
                <a:close/>
              </a:path>
            </a:pathLst>
          </a:custGeom>
          <a:blipFill>
            <a:blip r:embed="rId15"/>
            <a:stretch>
              <a:fillRect l="0" t="0" r="0" b="-19952"/>
            </a:stretch>
          </a:blipFill>
        </p:spPr>
      </p:sp>
      <p:sp>
        <p:nvSpPr>
          <p:cNvPr name="TextBox 19" id="19"/>
          <p:cNvSpPr txBox="true"/>
          <p:nvPr/>
        </p:nvSpPr>
        <p:spPr>
          <a:xfrm rot="0">
            <a:off x="628301" y="7948507"/>
            <a:ext cx="14363288" cy="1669923"/>
          </a:xfrm>
          <a:prstGeom prst="rect">
            <a:avLst/>
          </a:prstGeom>
        </p:spPr>
        <p:txBody>
          <a:bodyPr anchor="t" rtlCol="false" tIns="0" lIns="0" bIns="0" rIns="0">
            <a:spAutoFit/>
          </a:bodyPr>
          <a:lstStyle/>
          <a:p>
            <a:pPr algn="l" marL="690881" indent="-345440" lvl="1">
              <a:lnSpc>
                <a:spcPts val="4416"/>
              </a:lnSpc>
              <a:buFont typeface="Arial"/>
              <a:buChar char="•"/>
            </a:pPr>
            <a:r>
              <a:rPr lang="en-US" sz="3200">
                <a:solidFill>
                  <a:srgbClr val="0E2A47"/>
                </a:solidFill>
                <a:latin typeface="Poppins"/>
              </a:rPr>
              <a:t>Sau khi hợp nhất, nếu nút cha có ít hơn số khóa tối thiểu thì ta sẽ tìm các nút anh em như trong Trường hợp 1.</a:t>
            </a:r>
          </a:p>
          <a:p>
            <a:pPr algn="l">
              <a:lnSpc>
                <a:spcPts val="4416"/>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TextBox 13" id="13"/>
          <p:cNvSpPr txBox="true"/>
          <p:nvPr/>
        </p:nvSpPr>
        <p:spPr>
          <a:xfrm rot="0">
            <a:off x="534592" y="1669378"/>
            <a:ext cx="2080974" cy="712470"/>
          </a:xfrm>
          <a:prstGeom prst="rect">
            <a:avLst/>
          </a:prstGeom>
        </p:spPr>
        <p:txBody>
          <a:bodyPr anchor="t" rtlCol="false" tIns="0" lIns="0" bIns="0" rIns="0">
            <a:spAutoFit/>
          </a:bodyPr>
          <a:lstStyle/>
          <a:p>
            <a:pPr algn="l" marL="906780" indent="-453390" lvl="1">
              <a:lnSpc>
                <a:spcPts val="5880"/>
              </a:lnSpc>
              <a:buFont typeface="Arial"/>
              <a:buChar char="•"/>
            </a:pPr>
            <a:r>
              <a:rPr lang="en-US" sz="4200">
                <a:solidFill>
                  <a:srgbClr val="0E2A47"/>
                </a:solidFill>
                <a:latin typeface="Noto Sans Bold"/>
              </a:rPr>
              <a:t>TH3:</a:t>
            </a:r>
          </a:p>
        </p:txBody>
      </p:sp>
      <p:sp>
        <p:nvSpPr>
          <p:cNvPr name="TextBox 14" id="14"/>
          <p:cNvSpPr txBox="true"/>
          <p:nvPr/>
        </p:nvSpPr>
        <p:spPr>
          <a:xfrm rot="0">
            <a:off x="1060404" y="2536289"/>
            <a:ext cx="16167193" cy="5624195"/>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E2A47"/>
                </a:solidFill>
                <a:latin typeface="Poppins"/>
              </a:rPr>
              <a:t>Trong trường hợp này, chiều cao của cây thu hẹp lại. Nếu khóa cần xóa nằm trong một nút bên trong và việc xóa khóa dẫn đến số lượng khóa trong nút ít hơn (tức là ít hơn mức tối thiểu cần thiết), thì ta sẽ tìm nút tiền nhiệm Inorder và nút kế nhiệm theo thứ tự Inorder. Nếu cả hai nút con đều chứa một số lượng khóa tối thiểu thì việc mượn không thể diễn ra. Điều này dẫn đến Trường hợp II (3) tức là hợp nhất các nút con.</a:t>
            </a:r>
          </a:p>
          <a:p>
            <a:pPr algn="l" marL="690881" indent="-345440" lvl="1">
              <a:lnSpc>
                <a:spcPts val="4480"/>
              </a:lnSpc>
              <a:buFont typeface="Arial"/>
              <a:buChar char="•"/>
            </a:pPr>
            <a:r>
              <a:rPr lang="en-US" sz="3200">
                <a:solidFill>
                  <a:srgbClr val="0E2A47"/>
                </a:solidFill>
                <a:latin typeface="Poppins"/>
              </a:rPr>
              <a:t>Ta sẽ tìm các nút anh em để mượn khóa. Nhưng, nếu nút anh em cũng chỉ có một số khóa tối thiểu thì ta sẽ hợp nhất nút với nút anh em cùng với nút cha. Sắp xếp các nút con phù hợp (thứ tự tăng dần).</a:t>
            </a:r>
          </a:p>
          <a:p>
            <a:pPr algn="ctr">
              <a:lnSpc>
                <a:spcPts val="448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3" id="13"/>
          <p:cNvSpPr/>
          <p:nvPr/>
        </p:nvSpPr>
        <p:spPr>
          <a:xfrm flipH="false" flipV="false" rot="0">
            <a:off x="534592" y="1194519"/>
            <a:ext cx="7533813" cy="3236483"/>
          </a:xfrm>
          <a:custGeom>
            <a:avLst/>
            <a:gdLst/>
            <a:ahLst/>
            <a:cxnLst/>
            <a:rect r="r" b="b" t="t" l="l"/>
            <a:pathLst>
              <a:path h="3236483" w="7533813">
                <a:moveTo>
                  <a:pt x="0" y="0"/>
                </a:moveTo>
                <a:lnTo>
                  <a:pt x="7533813" y="0"/>
                </a:lnTo>
                <a:lnTo>
                  <a:pt x="7533813" y="3236483"/>
                </a:lnTo>
                <a:lnTo>
                  <a:pt x="0" y="3236483"/>
                </a:lnTo>
                <a:lnTo>
                  <a:pt x="0" y="0"/>
                </a:lnTo>
                <a:close/>
              </a:path>
            </a:pathLst>
          </a:custGeom>
          <a:blipFill>
            <a:blip r:embed="rId12"/>
            <a:stretch>
              <a:fillRect l="0" t="0" r="0" b="0"/>
            </a:stretch>
          </a:blipFill>
        </p:spPr>
      </p:sp>
      <p:sp>
        <p:nvSpPr>
          <p:cNvPr name="Freeform 14" id="14"/>
          <p:cNvSpPr/>
          <p:nvPr/>
        </p:nvSpPr>
        <p:spPr>
          <a:xfrm flipH="false" flipV="false" rot="0">
            <a:off x="9400556" y="1329043"/>
            <a:ext cx="7502211" cy="3101959"/>
          </a:xfrm>
          <a:custGeom>
            <a:avLst/>
            <a:gdLst/>
            <a:ahLst/>
            <a:cxnLst/>
            <a:rect r="r" b="b" t="t" l="l"/>
            <a:pathLst>
              <a:path h="3101959" w="7502211">
                <a:moveTo>
                  <a:pt x="0" y="0"/>
                </a:moveTo>
                <a:lnTo>
                  <a:pt x="7502210" y="0"/>
                </a:lnTo>
                <a:lnTo>
                  <a:pt x="7502210" y="3101959"/>
                </a:lnTo>
                <a:lnTo>
                  <a:pt x="0" y="3101959"/>
                </a:lnTo>
                <a:lnTo>
                  <a:pt x="0" y="0"/>
                </a:lnTo>
                <a:close/>
              </a:path>
            </a:pathLst>
          </a:custGeom>
          <a:blipFill>
            <a:blip r:embed="rId13"/>
            <a:stretch>
              <a:fillRect l="0" t="0" r="0" b="0"/>
            </a:stretch>
          </a:blipFill>
        </p:spPr>
      </p:sp>
      <p:sp>
        <p:nvSpPr>
          <p:cNvPr name="Freeform 15" id="15"/>
          <p:cNvSpPr/>
          <p:nvPr/>
        </p:nvSpPr>
        <p:spPr>
          <a:xfrm flipH="false" flipV="false" rot="0">
            <a:off x="5615100" y="5550766"/>
            <a:ext cx="7057801" cy="3108696"/>
          </a:xfrm>
          <a:custGeom>
            <a:avLst/>
            <a:gdLst/>
            <a:ahLst/>
            <a:cxnLst/>
            <a:rect r="r" b="b" t="t" l="l"/>
            <a:pathLst>
              <a:path h="3108696" w="7057801">
                <a:moveTo>
                  <a:pt x="0" y="0"/>
                </a:moveTo>
                <a:lnTo>
                  <a:pt x="7057800" y="0"/>
                </a:lnTo>
                <a:lnTo>
                  <a:pt x="7057800" y="3108696"/>
                </a:lnTo>
                <a:lnTo>
                  <a:pt x="0" y="3108696"/>
                </a:lnTo>
                <a:lnTo>
                  <a:pt x="0" y="0"/>
                </a:lnTo>
                <a:close/>
              </a:path>
            </a:pathLst>
          </a:custGeom>
          <a:blipFill>
            <a:blip r:embed="rId14"/>
            <a:stretch>
              <a:fillRect l="0" t="0" r="0" b="0"/>
            </a:stretch>
          </a:blipFill>
        </p:spPr>
      </p:sp>
      <p:sp>
        <p:nvSpPr>
          <p:cNvPr name="Freeform 16" id="16"/>
          <p:cNvSpPr/>
          <p:nvPr/>
        </p:nvSpPr>
        <p:spPr>
          <a:xfrm flipH="false" flipV="false" rot="0">
            <a:off x="7892404" y="2381848"/>
            <a:ext cx="1063981" cy="430912"/>
          </a:xfrm>
          <a:custGeom>
            <a:avLst/>
            <a:gdLst/>
            <a:ahLst/>
            <a:cxnLst/>
            <a:rect r="r" b="b" t="t" l="l"/>
            <a:pathLst>
              <a:path h="430912" w="1063981">
                <a:moveTo>
                  <a:pt x="0" y="0"/>
                </a:moveTo>
                <a:lnTo>
                  <a:pt x="1063981" y="0"/>
                </a:lnTo>
                <a:lnTo>
                  <a:pt x="1063981" y="430912"/>
                </a:lnTo>
                <a:lnTo>
                  <a:pt x="0" y="430912"/>
                </a:lnTo>
                <a:lnTo>
                  <a:pt x="0" y="0"/>
                </a:lnTo>
                <a:close/>
              </a:path>
            </a:pathLst>
          </a:custGeom>
          <a:blipFill>
            <a:blip r:embed="rId15"/>
            <a:stretch>
              <a:fillRect l="0" t="0" r="0" b="0"/>
            </a:stretch>
          </a:blipFill>
        </p:spPr>
      </p:sp>
      <p:sp>
        <p:nvSpPr>
          <p:cNvPr name="TextBox 17" id="17"/>
          <p:cNvSpPr txBox="true"/>
          <p:nvPr/>
        </p:nvSpPr>
        <p:spPr>
          <a:xfrm rot="0">
            <a:off x="483004" y="192725"/>
            <a:ext cx="10862429" cy="565023"/>
          </a:xfrm>
          <a:prstGeom prst="rect">
            <a:avLst/>
          </a:prstGeom>
        </p:spPr>
        <p:txBody>
          <a:bodyPr anchor="t" rtlCol="false" tIns="0" lIns="0" bIns="0" rIns="0">
            <a:spAutoFit/>
          </a:bodyPr>
          <a:lstStyle/>
          <a:p>
            <a:pPr algn="ctr">
              <a:lnSpc>
                <a:spcPts val="4416"/>
              </a:lnSpc>
              <a:spcBef>
                <a:spcPct val="0"/>
              </a:spcBef>
            </a:pPr>
            <a:r>
              <a:rPr lang="en-US" sz="3200">
                <a:solidFill>
                  <a:srgbClr val="0E2A47"/>
                </a:solidFill>
                <a:latin typeface="Poppins"/>
              </a:rPr>
              <a:t>Ví dụ: Xóa khóa có giá trị 8 trong cây B-Tree bên dưới:</a:t>
            </a:r>
          </a:p>
        </p:txBody>
      </p:sp>
      <p:sp>
        <p:nvSpPr>
          <p:cNvPr name="Freeform 18" id="18"/>
          <p:cNvSpPr/>
          <p:nvPr/>
        </p:nvSpPr>
        <p:spPr>
          <a:xfrm flipH="false" flipV="false" rot="5400000">
            <a:off x="11668519" y="4925942"/>
            <a:ext cx="1074362" cy="435117"/>
          </a:xfrm>
          <a:custGeom>
            <a:avLst/>
            <a:gdLst/>
            <a:ahLst/>
            <a:cxnLst/>
            <a:rect r="r" b="b" t="t" l="l"/>
            <a:pathLst>
              <a:path h="435117" w="1074362">
                <a:moveTo>
                  <a:pt x="0" y="0"/>
                </a:moveTo>
                <a:lnTo>
                  <a:pt x="1074362" y="0"/>
                </a:lnTo>
                <a:lnTo>
                  <a:pt x="1074362" y="435116"/>
                </a:lnTo>
                <a:lnTo>
                  <a:pt x="0" y="435116"/>
                </a:lnTo>
                <a:lnTo>
                  <a:pt x="0" y="0"/>
                </a:lnTo>
                <a:close/>
              </a:path>
            </a:pathLst>
          </a:custGeom>
          <a:blipFill>
            <a:blip r:embed="rId15"/>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07194"/>
            <a:ext cx="8215632" cy="5472612"/>
          </a:xfrm>
          <a:custGeom>
            <a:avLst/>
            <a:gdLst/>
            <a:ahLst/>
            <a:cxnLst/>
            <a:rect r="r" b="b" t="t" l="l"/>
            <a:pathLst>
              <a:path h="5472612" w="8215632">
                <a:moveTo>
                  <a:pt x="0" y="0"/>
                </a:moveTo>
                <a:lnTo>
                  <a:pt x="8215632" y="0"/>
                </a:lnTo>
                <a:lnTo>
                  <a:pt x="8215632" y="5472612"/>
                </a:lnTo>
                <a:lnTo>
                  <a:pt x="0" y="5472612"/>
                </a:lnTo>
                <a:lnTo>
                  <a:pt x="0" y="0"/>
                </a:lnTo>
                <a:close/>
              </a:path>
            </a:pathLst>
          </a:custGeom>
          <a:blipFill>
            <a:blip r:embed="rId2"/>
            <a:stretch>
              <a:fillRect l="-6064" t="-11479" r="-6402" b="-10292"/>
            </a:stretch>
          </a:blipFill>
        </p:spPr>
      </p:sp>
      <p:sp>
        <p:nvSpPr>
          <p:cNvPr name="Freeform 3" id="3"/>
          <p:cNvSpPr/>
          <p:nvPr/>
        </p:nvSpPr>
        <p:spPr>
          <a:xfrm flipH="false" flipV="false" rot="0">
            <a:off x="10477702" y="442828"/>
            <a:ext cx="5991478" cy="9063591"/>
          </a:xfrm>
          <a:custGeom>
            <a:avLst/>
            <a:gdLst/>
            <a:ahLst/>
            <a:cxnLst/>
            <a:rect r="r" b="b" t="t" l="l"/>
            <a:pathLst>
              <a:path h="9063591" w="5991478">
                <a:moveTo>
                  <a:pt x="0" y="0"/>
                </a:moveTo>
                <a:lnTo>
                  <a:pt x="5991478" y="0"/>
                </a:lnTo>
                <a:lnTo>
                  <a:pt x="5991478" y="9063591"/>
                </a:lnTo>
                <a:lnTo>
                  <a:pt x="0" y="9063591"/>
                </a:lnTo>
                <a:lnTo>
                  <a:pt x="0" y="0"/>
                </a:lnTo>
                <a:close/>
              </a:path>
            </a:pathLst>
          </a:custGeom>
          <a:blipFill>
            <a:blip r:embed="rId3"/>
            <a:stretch>
              <a:fillRect l="-7396" t="-5226" r="-7652" b="-5395"/>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2031260" y="459324"/>
            <a:ext cx="6188517" cy="9368352"/>
          </a:xfrm>
          <a:custGeom>
            <a:avLst/>
            <a:gdLst/>
            <a:ahLst/>
            <a:cxnLst/>
            <a:rect r="r" b="b" t="t" l="l"/>
            <a:pathLst>
              <a:path h="9368352" w="6188517">
                <a:moveTo>
                  <a:pt x="0" y="0"/>
                </a:moveTo>
                <a:lnTo>
                  <a:pt x="6188517" y="0"/>
                </a:lnTo>
                <a:lnTo>
                  <a:pt x="6188517" y="9368352"/>
                </a:lnTo>
                <a:lnTo>
                  <a:pt x="0" y="9368352"/>
                </a:lnTo>
                <a:lnTo>
                  <a:pt x="0" y="0"/>
                </a:lnTo>
                <a:close/>
              </a:path>
            </a:pathLst>
          </a:custGeom>
          <a:blipFill>
            <a:blip r:embed="rId2"/>
            <a:stretch>
              <a:fillRect l="-7243" t="-4873" r="-7030" b="-4925"/>
            </a:stretch>
          </a:blipFill>
        </p:spPr>
      </p:sp>
      <p:sp>
        <p:nvSpPr>
          <p:cNvPr name="Freeform 3" id="3"/>
          <p:cNvSpPr/>
          <p:nvPr/>
        </p:nvSpPr>
        <p:spPr>
          <a:xfrm flipH="false" flipV="false" rot="0">
            <a:off x="9813289" y="459324"/>
            <a:ext cx="5484474" cy="2368340"/>
          </a:xfrm>
          <a:custGeom>
            <a:avLst/>
            <a:gdLst/>
            <a:ahLst/>
            <a:cxnLst/>
            <a:rect r="r" b="b" t="t" l="l"/>
            <a:pathLst>
              <a:path h="2368340" w="5484474">
                <a:moveTo>
                  <a:pt x="0" y="0"/>
                </a:moveTo>
                <a:lnTo>
                  <a:pt x="5484474" y="0"/>
                </a:lnTo>
                <a:lnTo>
                  <a:pt x="5484474" y="2368341"/>
                </a:lnTo>
                <a:lnTo>
                  <a:pt x="0" y="2368341"/>
                </a:lnTo>
                <a:lnTo>
                  <a:pt x="0" y="0"/>
                </a:lnTo>
                <a:close/>
              </a:path>
            </a:pathLst>
          </a:custGeom>
          <a:blipFill>
            <a:blip r:embed="rId3"/>
            <a:stretch>
              <a:fillRect l="-9093" t="-21058" r="-8790" b="-20356"/>
            </a:stretch>
          </a:blipFill>
        </p:spPr>
      </p:sp>
      <p:sp>
        <p:nvSpPr>
          <p:cNvPr name="Freeform 4" id="4"/>
          <p:cNvSpPr/>
          <p:nvPr/>
        </p:nvSpPr>
        <p:spPr>
          <a:xfrm flipH="false" flipV="false" rot="0">
            <a:off x="9144000" y="3052341"/>
            <a:ext cx="6823052" cy="6756285"/>
          </a:xfrm>
          <a:custGeom>
            <a:avLst/>
            <a:gdLst/>
            <a:ahLst/>
            <a:cxnLst/>
            <a:rect r="r" b="b" t="t" l="l"/>
            <a:pathLst>
              <a:path h="6756285" w="6823052">
                <a:moveTo>
                  <a:pt x="0" y="0"/>
                </a:moveTo>
                <a:lnTo>
                  <a:pt x="6823052" y="0"/>
                </a:lnTo>
                <a:lnTo>
                  <a:pt x="6823052" y="6756285"/>
                </a:lnTo>
                <a:lnTo>
                  <a:pt x="0" y="6756285"/>
                </a:lnTo>
                <a:lnTo>
                  <a:pt x="0" y="0"/>
                </a:lnTo>
                <a:close/>
              </a:path>
            </a:pathLst>
          </a:custGeom>
          <a:blipFill>
            <a:blip r:embed="rId4"/>
            <a:stretch>
              <a:fillRect l="-6228" t="-6383" r="-6145" b="-6436"/>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387433" y="5422928"/>
            <a:ext cx="3965488" cy="6618997"/>
          </a:xfrm>
          <a:custGeom>
            <a:avLst/>
            <a:gdLst/>
            <a:ahLst/>
            <a:cxnLst/>
            <a:rect r="r" b="b" t="t" l="l"/>
            <a:pathLst>
              <a:path h="6618997" w="3965488">
                <a:moveTo>
                  <a:pt x="0" y="0"/>
                </a:moveTo>
                <a:lnTo>
                  <a:pt x="3965488" y="0"/>
                </a:lnTo>
                <a:lnTo>
                  <a:pt x="3965488" y="6618998"/>
                </a:lnTo>
                <a:lnTo>
                  <a:pt x="0" y="66189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941750" y="-3450774"/>
            <a:ext cx="8054888" cy="8323727"/>
          </a:xfrm>
          <a:custGeom>
            <a:avLst/>
            <a:gdLst/>
            <a:ahLst/>
            <a:cxnLst/>
            <a:rect r="r" b="b" t="t" l="l"/>
            <a:pathLst>
              <a:path h="8323727" w="8054888">
                <a:moveTo>
                  <a:pt x="0" y="0"/>
                </a:moveTo>
                <a:lnTo>
                  <a:pt x="8054888" y="0"/>
                </a:lnTo>
                <a:lnTo>
                  <a:pt x="8054888" y="8323727"/>
                </a:lnTo>
                <a:lnTo>
                  <a:pt x="0" y="83237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4" id="4"/>
          <p:cNvSpPr/>
          <p:nvPr/>
        </p:nvSpPr>
        <p:spPr>
          <a:xfrm rot="5381856">
            <a:off x="-237326" y="592504"/>
            <a:ext cx="3609500" cy="0"/>
          </a:xfrm>
          <a:prstGeom prst="line">
            <a:avLst/>
          </a:prstGeom>
          <a:ln cap="rnd" w="9525">
            <a:solidFill>
              <a:srgbClr val="0C0A9E"/>
            </a:solidFill>
            <a:prstDash val="solid"/>
            <a:headEnd type="none" len="sm" w="sm"/>
            <a:tailEnd type="none" len="sm" w="sm"/>
          </a:ln>
        </p:spPr>
      </p:sp>
      <p:sp>
        <p:nvSpPr>
          <p:cNvPr name="TextBox 5" id="5"/>
          <p:cNvSpPr txBox="true"/>
          <p:nvPr/>
        </p:nvSpPr>
        <p:spPr>
          <a:xfrm rot="0">
            <a:off x="1576949" y="1540170"/>
            <a:ext cx="3727133" cy="861822"/>
          </a:xfrm>
          <a:prstGeom prst="rect">
            <a:avLst/>
          </a:prstGeom>
        </p:spPr>
        <p:txBody>
          <a:bodyPr anchor="t" rtlCol="false" tIns="0" lIns="0" bIns="0" rIns="0">
            <a:spAutoFit/>
          </a:bodyPr>
          <a:lstStyle/>
          <a:p>
            <a:pPr algn="ctr">
              <a:lnSpc>
                <a:spcPts val="6623"/>
              </a:lnSpc>
              <a:spcBef>
                <a:spcPct val="0"/>
              </a:spcBef>
            </a:pPr>
            <a:r>
              <a:rPr lang="en-US" sz="4800">
                <a:solidFill>
                  <a:srgbClr val="0E2A47"/>
                </a:solidFill>
                <a:latin typeface="Poppins Bold"/>
              </a:rPr>
              <a:t>A. Giới thiệu</a:t>
            </a:r>
          </a:p>
        </p:txBody>
      </p:sp>
      <p:sp>
        <p:nvSpPr>
          <p:cNvPr name="TextBox 6" id="6"/>
          <p:cNvSpPr txBox="true"/>
          <p:nvPr/>
        </p:nvSpPr>
        <p:spPr>
          <a:xfrm rot="0">
            <a:off x="1544328" y="3352612"/>
            <a:ext cx="6641306" cy="641604"/>
          </a:xfrm>
          <a:prstGeom prst="rect">
            <a:avLst/>
          </a:prstGeom>
        </p:spPr>
        <p:txBody>
          <a:bodyPr anchor="t" rtlCol="false" tIns="0" lIns="0" bIns="0" rIns="0">
            <a:spAutoFit/>
          </a:bodyPr>
          <a:lstStyle/>
          <a:p>
            <a:pPr algn="ctr">
              <a:lnSpc>
                <a:spcPts val="4967"/>
              </a:lnSpc>
              <a:spcBef>
                <a:spcPct val="0"/>
              </a:spcBef>
            </a:pPr>
            <a:r>
              <a:rPr lang="en-US" sz="3600">
                <a:solidFill>
                  <a:srgbClr val="0E2A47"/>
                </a:solidFill>
                <a:latin typeface="Poppins Bold"/>
              </a:rPr>
              <a:t>1, Một số khái niệm liên quan</a:t>
            </a:r>
          </a:p>
        </p:txBody>
      </p:sp>
      <p:sp>
        <p:nvSpPr>
          <p:cNvPr name="TextBox 7" id="7"/>
          <p:cNvSpPr txBox="true"/>
          <p:nvPr/>
        </p:nvSpPr>
        <p:spPr>
          <a:xfrm rot="0">
            <a:off x="1544328" y="4232938"/>
            <a:ext cx="13864590" cy="1189990"/>
          </a:xfrm>
          <a:prstGeom prst="rect">
            <a:avLst/>
          </a:prstGeom>
        </p:spPr>
        <p:txBody>
          <a:bodyPr anchor="t" rtlCol="false" tIns="0" lIns="0" bIns="0" rIns="0">
            <a:spAutoFit/>
          </a:bodyPr>
          <a:lstStyle/>
          <a:p>
            <a:pPr algn="ctr">
              <a:lnSpc>
                <a:spcPts val="4759"/>
              </a:lnSpc>
            </a:pPr>
            <a:r>
              <a:rPr lang="en-US" sz="3399">
                <a:solidFill>
                  <a:srgbClr val="0E2A47"/>
                </a:solidFill>
                <a:latin typeface="Public Sans Bold"/>
              </a:rPr>
              <a:t>Cây cân bằng: </a:t>
            </a:r>
            <a:r>
              <a:rPr lang="en-US" sz="3399">
                <a:solidFill>
                  <a:srgbClr val="0E2A47"/>
                </a:solidFill>
                <a:latin typeface="Public Sans"/>
              </a:rPr>
              <a:t>Là loại cây mà số lượng nút ở cây con trái và ở cây con </a:t>
            </a:r>
          </a:p>
          <a:p>
            <a:pPr algn="l">
              <a:lnSpc>
                <a:spcPts val="4759"/>
              </a:lnSpc>
            </a:pPr>
            <a:r>
              <a:rPr lang="en-US" sz="3399">
                <a:solidFill>
                  <a:srgbClr val="0E2A47"/>
                </a:solidFill>
                <a:latin typeface="Public Sans"/>
              </a:rPr>
              <a:t>phải lệch nhau không </a:t>
            </a:r>
            <a:r>
              <a:rPr lang="en-US" sz="3399">
                <a:solidFill>
                  <a:srgbClr val="0E2A47"/>
                </a:solidFill>
                <a:latin typeface="Public Sans"/>
              </a:rPr>
              <a:t>quá một phần tử.</a:t>
            </a:r>
          </a:p>
        </p:txBody>
      </p:sp>
      <p:sp>
        <p:nvSpPr>
          <p:cNvPr name="TextBox 8" id="8"/>
          <p:cNvSpPr txBox="true"/>
          <p:nvPr/>
        </p:nvSpPr>
        <p:spPr>
          <a:xfrm rot="0">
            <a:off x="1544328" y="5828147"/>
            <a:ext cx="13857804" cy="1189990"/>
          </a:xfrm>
          <a:prstGeom prst="rect">
            <a:avLst/>
          </a:prstGeom>
        </p:spPr>
        <p:txBody>
          <a:bodyPr anchor="t" rtlCol="false" tIns="0" lIns="0" bIns="0" rIns="0">
            <a:spAutoFit/>
          </a:bodyPr>
          <a:lstStyle/>
          <a:p>
            <a:pPr algn="ctr">
              <a:lnSpc>
                <a:spcPts val="4759"/>
              </a:lnSpc>
            </a:pPr>
            <a:r>
              <a:rPr lang="en-US" sz="3399">
                <a:solidFill>
                  <a:srgbClr val="0E2A47"/>
                </a:solidFill>
                <a:latin typeface="Public Sans Bold"/>
              </a:rPr>
              <a:t>Cây nhị phân tìm kiếm cân bằng: </a:t>
            </a:r>
            <a:r>
              <a:rPr lang="en-US" sz="3399">
                <a:solidFill>
                  <a:srgbClr val="0E2A47"/>
                </a:solidFill>
                <a:latin typeface="Public Sans"/>
              </a:rPr>
              <a:t>Là cây nhị phân tìm kiếm mà độ cao </a:t>
            </a:r>
          </a:p>
          <a:p>
            <a:pPr algn="l">
              <a:lnSpc>
                <a:spcPts val="4759"/>
              </a:lnSpc>
            </a:pPr>
            <a:r>
              <a:rPr lang="en-US" sz="3399">
                <a:solidFill>
                  <a:srgbClr val="0E2A47"/>
                </a:solidFill>
                <a:latin typeface="Public Sans"/>
              </a:rPr>
              <a:t>của cây con trái và của cây con phải lệch nhau không quá một đơn vị.</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4733137" y="1671308"/>
            <a:ext cx="8821726" cy="6944383"/>
          </a:xfrm>
          <a:custGeom>
            <a:avLst/>
            <a:gdLst/>
            <a:ahLst/>
            <a:cxnLst/>
            <a:rect r="r" b="b" t="t" l="l"/>
            <a:pathLst>
              <a:path h="6944383" w="8821726">
                <a:moveTo>
                  <a:pt x="0" y="0"/>
                </a:moveTo>
                <a:lnTo>
                  <a:pt x="8821726" y="0"/>
                </a:lnTo>
                <a:lnTo>
                  <a:pt x="8821726" y="6944384"/>
                </a:lnTo>
                <a:lnTo>
                  <a:pt x="0" y="6944384"/>
                </a:lnTo>
                <a:lnTo>
                  <a:pt x="0" y="0"/>
                </a:lnTo>
                <a:close/>
              </a:path>
            </a:pathLst>
          </a:custGeom>
          <a:blipFill>
            <a:blip r:embed="rId2"/>
            <a:stretch>
              <a:fillRect l="-8096" t="-9979" r="-7855" b="-10087"/>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643687" y="617898"/>
            <a:ext cx="6418588" cy="9051205"/>
          </a:xfrm>
          <a:custGeom>
            <a:avLst/>
            <a:gdLst/>
            <a:ahLst/>
            <a:cxnLst/>
            <a:rect r="r" b="b" t="t" l="l"/>
            <a:pathLst>
              <a:path h="9051205" w="6418588">
                <a:moveTo>
                  <a:pt x="0" y="0"/>
                </a:moveTo>
                <a:lnTo>
                  <a:pt x="6418588" y="0"/>
                </a:lnTo>
                <a:lnTo>
                  <a:pt x="6418588" y="9051204"/>
                </a:lnTo>
                <a:lnTo>
                  <a:pt x="0" y="9051204"/>
                </a:lnTo>
                <a:lnTo>
                  <a:pt x="0" y="0"/>
                </a:lnTo>
                <a:close/>
              </a:path>
            </a:pathLst>
          </a:custGeom>
          <a:blipFill>
            <a:blip r:embed="rId2"/>
            <a:stretch>
              <a:fillRect l="-9818" t="-6754" r="-9565" b="-7573"/>
            </a:stretch>
          </a:blipFill>
        </p:spPr>
      </p:sp>
      <p:sp>
        <p:nvSpPr>
          <p:cNvPr name="Freeform 3" id="3"/>
          <p:cNvSpPr/>
          <p:nvPr/>
        </p:nvSpPr>
        <p:spPr>
          <a:xfrm flipH="false" flipV="false" rot="0">
            <a:off x="9486311" y="617898"/>
            <a:ext cx="7185956" cy="9051205"/>
          </a:xfrm>
          <a:custGeom>
            <a:avLst/>
            <a:gdLst/>
            <a:ahLst/>
            <a:cxnLst/>
            <a:rect r="r" b="b" t="t" l="l"/>
            <a:pathLst>
              <a:path h="9051205" w="7185956">
                <a:moveTo>
                  <a:pt x="0" y="0"/>
                </a:moveTo>
                <a:lnTo>
                  <a:pt x="7185956" y="0"/>
                </a:lnTo>
                <a:lnTo>
                  <a:pt x="7185956" y="9051204"/>
                </a:lnTo>
                <a:lnTo>
                  <a:pt x="0" y="9051204"/>
                </a:lnTo>
                <a:lnTo>
                  <a:pt x="0" y="0"/>
                </a:lnTo>
                <a:close/>
              </a:path>
            </a:pathLst>
          </a:custGeom>
          <a:blipFill>
            <a:blip r:embed="rId3"/>
            <a:stretch>
              <a:fillRect l="-7287" t="-5665" r="-7072" b="-558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TextBox 13" id="13"/>
          <p:cNvSpPr txBox="true"/>
          <p:nvPr/>
        </p:nvSpPr>
        <p:spPr>
          <a:xfrm rot="0">
            <a:off x="4058786" y="1141832"/>
            <a:ext cx="10170428" cy="2228215"/>
          </a:xfrm>
          <a:prstGeom prst="rect">
            <a:avLst/>
          </a:prstGeom>
        </p:spPr>
        <p:txBody>
          <a:bodyPr anchor="t" rtlCol="false" tIns="0" lIns="0" bIns="0" rIns="0">
            <a:spAutoFit/>
          </a:bodyPr>
          <a:lstStyle/>
          <a:p>
            <a:pPr algn="l">
              <a:lnSpc>
                <a:spcPts val="8959"/>
              </a:lnSpc>
            </a:pPr>
            <a:r>
              <a:rPr lang="en-US" sz="6399">
                <a:solidFill>
                  <a:srgbClr val="0E2A47"/>
                </a:solidFill>
                <a:latin typeface="Noto Sans Bold"/>
              </a:rPr>
              <a:t>C, Độ phức tạp của thao tác tìm kiếm trên B-Tree</a:t>
            </a:r>
          </a:p>
        </p:txBody>
      </p:sp>
      <p:sp>
        <p:nvSpPr>
          <p:cNvPr name="TextBox 14" id="14"/>
          <p:cNvSpPr txBox="true"/>
          <p:nvPr/>
        </p:nvSpPr>
        <p:spPr>
          <a:xfrm rot="0">
            <a:off x="2158186" y="3793290"/>
            <a:ext cx="13971627" cy="3842385"/>
          </a:xfrm>
          <a:prstGeom prst="rect">
            <a:avLst/>
          </a:prstGeom>
        </p:spPr>
        <p:txBody>
          <a:bodyPr anchor="t" rtlCol="false" tIns="0" lIns="0" bIns="0" rIns="0">
            <a:spAutoFit/>
          </a:bodyPr>
          <a:lstStyle/>
          <a:p>
            <a:pPr algn="l" marL="777238" indent="-388619" lvl="1">
              <a:lnSpc>
                <a:spcPts val="5039"/>
              </a:lnSpc>
              <a:buFont typeface="Arial"/>
              <a:buChar char="•"/>
            </a:pPr>
            <a:r>
              <a:rPr lang="en-US" sz="3599">
                <a:solidFill>
                  <a:srgbClr val="0E2A47"/>
                </a:solidFill>
                <a:latin typeface="Poppins"/>
              </a:rPr>
              <a:t>Độ phức tạp về thời gian của trường hợp xấu nhất: O(logn)</a:t>
            </a:r>
          </a:p>
          <a:p>
            <a:pPr algn="l" marL="777238" indent="-388619" lvl="1">
              <a:lnSpc>
                <a:spcPts val="5039"/>
              </a:lnSpc>
              <a:buFont typeface="Arial"/>
              <a:buChar char="•"/>
            </a:pPr>
            <a:r>
              <a:rPr lang="en-US" sz="3599">
                <a:solidFill>
                  <a:srgbClr val="0E2A47"/>
                </a:solidFill>
                <a:latin typeface="Poppins"/>
              </a:rPr>
              <a:t>Độ phức tạp thời gian của trường hợp trung bình: O(logn)</a:t>
            </a:r>
          </a:p>
          <a:p>
            <a:pPr algn="l" marL="777238" indent="-388619" lvl="1">
              <a:lnSpc>
                <a:spcPts val="5039"/>
              </a:lnSpc>
              <a:buFont typeface="Arial"/>
              <a:buChar char="•"/>
            </a:pPr>
            <a:r>
              <a:rPr lang="en-US" sz="3599">
                <a:solidFill>
                  <a:srgbClr val="0E2A47"/>
                </a:solidFill>
                <a:latin typeface="Poppins"/>
              </a:rPr>
              <a:t>Độ phức tạp về thời gian của trường hợp tốt nhất: O(logn)</a:t>
            </a:r>
          </a:p>
          <a:p>
            <a:pPr algn="l" marL="777238" indent="-388619" lvl="1">
              <a:lnSpc>
                <a:spcPts val="5039"/>
              </a:lnSpc>
              <a:buFont typeface="Arial"/>
              <a:buChar char="•"/>
            </a:pPr>
            <a:r>
              <a:rPr lang="en-US" sz="3599">
                <a:solidFill>
                  <a:srgbClr val="0E2A47"/>
                </a:solidFill>
                <a:latin typeface="Poppins"/>
              </a:rPr>
              <a:t>Độ phức tạp không gian của trường hợp trung bình: O(n)</a:t>
            </a:r>
          </a:p>
          <a:p>
            <a:pPr algn="l" marL="777238" indent="-388619" lvl="1">
              <a:lnSpc>
                <a:spcPts val="5039"/>
              </a:lnSpc>
              <a:buFont typeface="Arial"/>
              <a:buChar char="•"/>
            </a:pPr>
            <a:r>
              <a:rPr lang="en-US" sz="3599">
                <a:solidFill>
                  <a:srgbClr val="0E2A47"/>
                </a:solidFill>
                <a:latin typeface="Poppins"/>
              </a:rPr>
              <a:t>Độ phức tạp không gian của trường hợp xấu nhất: O(n)</a:t>
            </a:r>
          </a:p>
          <a:p>
            <a:pPr algn="l">
              <a:lnSpc>
                <a:spcPts val="5039"/>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4875050" y="-1345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3" id="3"/>
          <p:cNvSpPr/>
          <p:nvPr/>
        </p:nvSpPr>
        <p:spPr>
          <a:xfrm flipH="false" flipV="false" rot="0">
            <a:off x="13151661" y="-3450774"/>
            <a:ext cx="7844977" cy="8323727"/>
          </a:xfrm>
          <a:custGeom>
            <a:avLst/>
            <a:gdLst/>
            <a:ahLst/>
            <a:cxnLst/>
            <a:rect r="r" b="b" t="t" l="l"/>
            <a:pathLst>
              <a:path h="8323727" w="7844977">
                <a:moveTo>
                  <a:pt x="0" y="0"/>
                </a:moveTo>
                <a:lnTo>
                  <a:pt x="7844977" y="0"/>
                </a:lnTo>
                <a:lnTo>
                  <a:pt x="7844977" y="8323727"/>
                </a:lnTo>
                <a:lnTo>
                  <a:pt x="0" y="83237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5700" y="-250550"/>
            <a:ext cx="1606942" cy="988190"/>
          </a:xfrm>
          <a:custGeom>
            <a:avLst/>
            <a:gdLst/>
            <a:ahLst/>
            <a:cxnLst/>
            <a:rect r="r" b="b" t="t" l="l"/>
            <a:pathLst>
              <a:path h="988190" w="1606942">
                <a:moveTo>
                  <a:pt x="0" y="0"/>
                </a:moveTo>
                <a:lnTo>
                  <a:pt x="1606942" y="0"/>
                </a:lnTo>
                <a:lnTo>
                  <a:pt x="1606942" y="988190"/>
                </a:lnTo>
                <a:lnTo>
                  <a:pt x="0" y="988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074" y="9196726"/>
            <a:ext cx="1809332" cy="1452242"/>
          </a:xfrm>
          <a:custGeom>
            <a:avLst/>
            <a:gdLst/>
            <a:ahLst/>
            <a:cxnLst/>
            <a:rect r="r" b="b" t="t" l="l"/>
            <a:pathLst>
              <a:path h="1452242" w="1809332">
                <a:moveTo>
                  <a:pt x="0" y="0"/>
                </a:moveTo>
                <a:lnTo>
                  <a:pt x="1809332" y="0"/>
                </a:lnTo>
                <a:lnTo>
                  <a:pt x="1809332" y="1452242"/>
                </a:lnTo>
                <a:lnTo>
                  <a:pt x="0" y="1452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75600" y="8400650"/>
            <a:ext cx="4883900" cy="3727498"/>
          </a:xfrm>
          <a:custGeom>
            <a:avLst/>
            <a:gdLst/>
            <a:ahLst/>
            <a:cxnLst/>
            <a:rect r="r" b="b" t="t" l="l"/>
            <a:pathLst>
              <a:path h="3727498" w="4883900">
                <a:moveTo>
                  <a:pt x="0" y="0"/>
                </a:moveTo>
                <a:lnTo>
                  <a:pt x="4883900" y="0"/>
                </a:lnTo>
                <a:lnTo>
                  <a:pt x="4883900" y="3727498"/>
                </a:lnTo>
                <a:lnTo>
                  <a:pt x="0" y="3727498"/>
                </a:lnTo>
                <a:lnTo>
                  <a:pt x="0" y="0"/>
                </a:lnTo>
                <a:close/>
              </a:path>
            </a:pathLst>
          </a:custGeom>
          <a:blipFill>
            <a:blip r:embed="rId3"/>
            <a:stretch>
              <a:fillRect l="-22339" t="-50337" r="-9379" b="-53310"/>
            </a:stretch>
          </a:blipFill>
        </p:spPr>
      </p:sp>
      <p:sp>
        <p:nvSpPr>
          <p:cNvPr name="Freeform 7" id="7"/>
          <p:cNvSpPr/>
          <p:nvPr/>
        </p:nvSpPr>
        <p:spPr>
          <a:xfrm flipH="false" flipV="false" rot="0">
            <a:off x="483004" y="9599701"/>
            <a:ext cx="1194405" cy="646323"/>
          </a:xfrm>
          <a:custGeom>
            <a:avLst/>
            <a:gdLst/>
            <a:ahLst/>
            <a:cxnLst/>
            <a:rect r="r" b="b" t="t" l="l"/>
            <a:pathLst>
              <a:path h="646323" w="1194405">
                <a:moveTo>
                  <a:pt x="0" y="0"/>
                </a:moveTo>
                <a:lnTo>
                  <a:pt x="1194406" y="0"/>
                </a:lnTo>
                <a:lnTo>
                  <a:pt x="1194406" y="646323"/>
                </a:lnTo>
                <a:lnTo>
                  <a:pt x="0" y="646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662009" y="97792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2187735" y="99228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6731758" y="98490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TextBox 13" id="13"/>
          <p:cNvSpPr txBox="true"/>
          <p:nvPr/>
        </p:nvSpPr>
        <p:spPr>
          <a:xfrm rot="0">
            <a:off x="4058786" y="2258023"/>
            <a:ext cx="10170428" cy="1094740"/>
          </a:xfrm>
          <a:prstGeom prst="rect">
            <a:avLst/>
          </a:prstGeom>
        </p:spPr>
        <p:txBody>
          <a:bodyPr anchor="t" rtlCol="false" tIns="0" lIns="0" bIns="0" rIns="0">
            <a:spAutoFit/>
          </a:bodyPr>
          <a:lstStyle/>
          <a:p>
            <a:pPr algn="l">
              <a:lnSpc>
                <a:spcPts val="8959"/>
              </a:lnSpc>
            </a:pPr>
            <a:r>
              <a:rPr lang="en-US" sz="6399">
                <a:solidFill>
                  <a:srgbClr val="0E2A47"/>
                </a:solidFill>
                <a:latin typeface="Noto Sans Bold"/>
              </a:rPr>
              <a:t>D, Ứng dụng của B-Tree</a:t>
            </a:r>
          </a:p>
        </p:txBody>
      </p:sp>
      <p:sp>
        <p:nvSpPr>
          <p:cNvPr name="TextBox 14" id="14"/>
          <p:cNvSpPr txBox="true"/>
          <p:nvPr/>
        </p:nvSpPr>
        <p:spPr>
          <a:xfrm rot="0">
            <a:off x="3997982" y="3727828"/>
            <a:ext cx="10231233" cy="3204210"/>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0E2A47"/>
                </a:solidFill>
                <a:latin typeface="Poppins"/>
              </a:rPr>
              <a:t>Dùng trong cơ sở dữ liệu và hệ thống tệp.</a:t>
            </a:r>
          </a:p>
          <a:p>
            <a:pPr algn="l" marL="777240" indent="-388620" lvl="1">
              <a:lnSpc>
                <a:spcPts val="5040"/>
              </a:lnSpc>
              <a:buFont typeface="Arial"/>
              <a:buChar char="•"/>
            </a:pPr>
            <a:r>
              <a:rPr lang="en-US" sz="3600">
                <a:solidFill>
                  <a:srgbClr val="0E2A47"/>
                </a:solidFill>
                <a:latin typeface="Poppins"/>
              </a:rPr>
              <a:t>Lưu trữ các khối dữ liệu (phương tiện lưu trữ thứ cấp).</a:t>
            </a:r>
          </a:p>
          <a:p>
            <a:pPr algn="l" marL="777240" indent="-388620" lvl="1">
              <a:lnSpc>
                <a:spcPts val="5040"/>
              </a:lnSpc>
              <a:buFont typeface="Arial"/>
              <a:buChar char="•"/>
            </a:pPr>
            <a:r>
              <a:rPr lang="en-US" sz="3600">
                <a:solidFill>
                  <a:srgbClr val="0E2A47"/>
                </a:solidFill>
                <a:latin typeface="Poppins"/>
              </a:rPr>
              <a:t>Lập chỉ số đa mức.</a:t>
            </a:r>
          </a:p>
          <a:p>
            <a:pPr algn="l">
              <a:lnSpc>
                <a:spcPts val="5040"/>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779808" y="8166272"/>
            <a:ext cx="8954114" cy="4672872"/>
          </a:xfrm>
          <a:custGeom>
            <a:avLst/>
            <a:gdLst/>
            <a:ahLst/>
            <a:cxnLst/>
            <a:rect r="r" b="b" t="t" l="l"/>
            <a:pathLst>
              <a:path h="4672872" w="8954114">
                <a:moveTo>
                  <a:pt x="0" y="0"/>
                </a:moveTo>
                <a:lnTo>
                  <a:pt x="8954114" y="0"/>
                </a:lnTo>
                <a:lnTo>
                  <a:pt x="8954114" y="4672872"/>
                </a:lnTo>
                <a:lnTo>
                  <a:pt x="0" y="4672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82118" y="39526"/>
            <a:ext cx="3077124" cy="1943178"/>
          </a:xfrm>
          <a:custGeom>
            <a:avLst/>
            <a:gdLst/>
            <a:ahLst/>
            <a:cxnLst/>
            <a:rect r="r" b="b" t="t" l="l"/>
            <a:pathLst>
              <a:path h="1943178" w="3077124">
                <a:moveTo>
                  <a:pt x="0" y="0"/>
                </a:moveTo>
                <a:lnTo>
                  <a:pt x="3077124" y="0"/>
                </a:lnTo>
                <a:lnTo>
                  <a:pt x="3077124" y="1943178"/>
                </a:lnTo>
                <a:lnTo>
                  <a:pt x="0" y="1943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10520933">
            <a:off x="-1496929" y="-1758352"/>
            <a:ext cx="5561194" cy="4816015"/>
            <a:chOff x="0" y="0"/>
            <a:chExt cx="7414926" cy="6421354"/>
          </a:xfrm>
        </p:grpSpPr>
        <p:sp>
          <p:nvSpPr>
            <p:cNvPr name="Freeform 5" id="5"/>
            <p:cNvSpPr/>
            <p:nvPr/>
          </p:nvSpPr>
          <p:spPr>
            <a:xfrm flipH="false" flipV="false" rot="0">
              <a:off x="0" y="0"/>
              <a:ext cx="7414895" cy="6421374"/>
            </a:xfrm>
            <a:custGeom>
              <a:avLst/>
              <a:gdLst/>
              <a:ahLst/>
              <a:cxnLst/>
              <a:rect r="r" b="b" t="t" l="l"/>
              <a:pathLst>
                <a:path h="6421374" w="7414895">
                  <a:moveTo>
                    <a:pt x="1852676" y="0"/>
                  </a:moveTo>
                  <a:lnTo>
                    <a:pt x="0" y="3209544"/>
                  </a:lnTo>
                  <a:lnTo>
                    <a:pt x="1852676" y="6421374"/>
                  </a:lnTo>
                  <a:lnTo>
                    <a:pt x="5562219" y="6421374"/>
                  </a:lnTo>
                  <a:lnTo>
                    <a:pt x="7414895" y="3209544"/>
                  </a:lnTo>
                  <a:lnTo>
                    <a:pt x="5562219" y="0"/>
                  </a:lnTo>
                  <a:close/>
                </a:path>
              </a:pathLst>
            </a:custGeom>
            <a:gradFill rotWithShape="true">
              <a:gsLst>
                <a:gs pos="0">
                  <a:srgbClr val="F5F8FF">
                    <a:alpha val="100000"/>
                  </a:srgbClr>
                </a:gs>
                <a:gs pos="22000">
                  <a:srgbClr val="F5F8FF">
                    <a:alpha val="100000"/>
                  </a:srgbClr>
                </a:gs>
                <a:gs pos="45000">
                  <a:srgbClr val="FFFFFF">
                    <a:alpha val="0"/>
                  </a:srgbClr>
                </a:gs>
                <a:gs pos="100000">
                  <a:srgbClr val="0C0A9E">
                    <a:alpha val="50196"/>
                  </a:srgbClr>
                </a:gs>
              </a:gsLst>
              <a:lin ang="13779073"/>
            </a:gradFill>
          </p:spPr>
        </p:sp>
      </p:grpSp>
      <p:sp>
        <p:nvSpPr>
          <p:cNvPr name="Freeform 6" id="6"/>
          <p:cNvSpPr/>
          <p:nvPr/>
        </p:nvSpPr>
        <p:spPr>
          <a:xfrm flipH="false" flipV="false" rot="-7479050">
            <a:off x="-4266335" y="-3125885"/>
            <a:ext cx="9779726" cy="7464120"/>
          </a:xfrm>
          <a:custGeom>
            <a:avLst/>
            <a:gdLst/>
            <a:ahLst/>
            <a:cxnLst/>
            <a:rect r="r" b="b" t="t" l="l"/>
            <a:pathLst>
              <a:path h="7464120" w="9779726">
                <a:moveTo>
                  <a:pt x="0" y="0"/>
                </a:moveTo>
                <a:lnTo>
                  <a:pt x="9779726" y="0"/>
                </a:lnTo>
                <a:lnTo>
                  <a:pt x="9779726" y="7464120"/>
                </a:lnTo>
                <a:lnTo>
                  <a:pt x="0" y="7464120"/>
                </a:lnTo>
                <a:lnTo>
                  <a:pt x="0" y="0"/>
                </a:lnTo>
                <a:close/>
              </a:path>
            </a:pathLst>
          </a:custGeom>
          <a:blipFill>
            <a:blip r:embed="rId7"/>
            <a:stretch>
              <a:fillRect l="0" t="-27299" r="0" b="-27308"/>
            </a:stretch>
          </a:blipFill>
        </p:spPr>
      </p:sp>
      <p:sp>
        <p:nvSpPr>
          <p:cNvPr name="Freeform 7" id="7"/>
          <p:cNvSpPr/>
          <p:nvPr/>
        </p:nvSpPr>
        <p:spPr>
          <a:xfrm flipH="false" flipV="false" rot="0">
            <a:off x="-1280439" y="-5460346"/>
            <a:ext cx="12382442" cy="12382442"/>
          </a:xfrm>
          <a:custGeom>
            <a:avLst/>
            <a:gdLst/>
            <a:ahLst/>
            <a:cxnLst/>
            <a:rect r="r" b="b" t="t" l="l"/>
            <a:pathLst>
              <a:path h="12382442" w="12382442">
                <a:moveTo>
                  <a:pt x="0" y="0"/>
                </a:moveTo>
                <a:lnTo>
                  <a:pt x="12382442" y="0"/>
                </a:lnTo>
                <a:lnTo>
                  <a:pt x="12382442" y="12382442"/>
                </a:lnTo>
                <a:lnTo>
                  <a:pt x="0" y="123824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643936" y="-1256956"/>
            <a:ext cx="6164532" cy="4704900"/>
          </a:xfrm>
          <a:custGeom>
            <a:avLst/>
            <a:gdLst/>
            <a:ahLst/>
            <a:cxnLst/>
            <a:rect r="r" b="b" t="t" l="l"/>
            <a:pathLst>
              <a:path h="4704900" w="6164532">
                <a:moveTo>
                  <a:pt x="0" y="0"/>
                </a:moveTo>
                <a:lnTo>
                  <a:pt x="6164532" y="0"/>
                </a:lnTo>
                <a:lnTo>
                  <a:pt x="6164532" y="4704900"/>
                </a:lnTo>
                <a:lnTo>
                  <a:pt x="0" y="4704900"/>
                </a:lnTo>
                <a:lnTo>
                  <a:pt x="0" y="0"/>
                </a:lnTo>
                <a:close/>
              </a:path>
            </a:pathLst>
          </a:custGeom>
          <a:blipFill>
            <a:blip r:embed="rId7"/>
            <a:stretch>
              <a:fillRect l="0" t="-27299" r="0" b="-27308"/>
            </a:stretch>
          </a:blipFill>
        </p:spPr>
      </p:sp>
      <p:sp>
        <p:nvSpPr>
          <p:cNvPr name="Freeform 9" id="9"/>
          <p:cNvSpPr/>
          <p:nvPr/>
        </p:nvSpPr>
        <p:spPr>
          <a:xfrm flipH="false" flipV="false" rot="0">
            <a:off x="14039400" y="6056282"/>
            <a:ext cx="7960352" cy="6075520"/>
          </a:xfrm>
          <a:custGeom>
            <a:avLst/>
            <a:gdLst/>
            <a:ahLst/>
            <a:cxnLst/>
            <a:rect r="r" b="b" t="t" l="l"/>
            <a:pathLst>
              <a:path h="6075520" w="7960352">
                <a:moveTo>
                  <a:pt x="0" y="0"/>
                </a:moveTo>
                <a:lnTo>
                  <a:pt x="7960352" y="0"/>
                </a:lnTo>
                <a:lnTo>
                  <a:pt x="7960352" y="6075520"/>
                </a:lnTo>
                <a:lnTo>
                  <a:pt x="0" y="6075520"/>
                </a:lnTo>
                <a:lnTo>
                  <a:pt x="0" y="0"/>
                </a:lnTo>
                <a:close/>
              </a:path>
            </a:pathLst>
          </a:custGeom>
          <a:blipFill>
            <a:blip r:embed="rId10"/>
            <a:stretch>
              <a:fillRect l="-22339" t="-50337" r="-9379" b="-53310"/>
            </a:stretch>
          </a:blipFill>
        </p:spPr>
      </p:sp>
      <p:sp>
        <p:nvSpPr>
          <p:cNvPr name="Freeform 10" id="10"/>
          <p:cNvSpPr/>
          <p:nvPr/>
        </p:nvSpPr>
        <p:spPr>
          <a:xfrm flipH="false" flipV="false" rot="0">
            <a:off x="16006718" y="4921294"/>
            <a:ext cx="2478436" cy="5825886"/>
          </a:xfrm>
          <a:custGeom>
            <a:avLst/>
            <a:gdLst/>
            <a:ahLst/>
            <a:cxnLst/>
            <a:rect r="r" b="b" t="t" l="l"/>
            <a:pathLst>
              <a:path h="5825886" w="2478436">
                <a:moveTo>
                  <a:pt x="0" y="0"/>
                </a:moveTo>
                <a:lnTo>
                  <a:pt x="2478436" y="0"/>
                </a:lnTo>
                <a:lnTo>
                  <a:pt x="2478436" y="5825886"/>
                </a:lnTo>
                <a:lnTo>
                  <a:pt x="0" y="58258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6408976" y="4922846"/>
            <a:ext cx="2478436" cy="5825886"/>
          </a:xfrm>
          <a:custGeom>
            <a:avLst/>
            <a:gdLst/>
            <a:ahLst/>
            <a:cxnLst/>
            <a:rect r="r" b="b" t="t" l="l"/>
            <a:pathLst>
              <a:path h="5825886" w="2478436">
                <a:moveTo>
                  <a:pt x="0" y="0"/>
                </a:moveTo>
                <a:lnTo>
                  <a:pt x="2478436" y="0"/>
                </a:lnTo>
                <a:lnTo>
                  <a:pt x="2478436" y="5825886"/>
                </a:lnTo>
                <a:lnTo>
                  <a:pt x="0" y="58258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3055200" y="-1256924"/>
            <a:ext cx="7960362" cy="12923138"/>
          </a:xfrm>
          <a:custGeom>
            <a:avLst/>
            <a:gdLst/>
            <a:ahLst/>
            <a:cxnLst/>
            <a:rect r="r" b="b" t="t" l="l"/>
            <a:pathLst>
              <a:path h="12923138" w="7960362">
                <a:moveTo>
                  <a:pt x="0" y="0"/>
                </a:moveTo>
                <a:lnTo>
                  <a:pt x="7960362" y="0"/>
                </a:lnTo>
                <a:lnTo>
                  <a:pt x="7960362" y="12923138"/>
                </a:lnTo>
                <a:lnTo>
                  <a:pt x="0" y="129231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4199074" y="8358920"/>
            <a:ext cx="1469328" cy="1470274"/>
          </a:xfrm>
          <a:custGeom>
            <a:avLst/>
            <a:gdLst/>
            <a:ahLst/>
            <a:cxnLst/>
            <a:rect r="r" b="b" t="t" l="l"/>
            <a:pathLst>
              <a:path h="1470274" w="1469328">
                <a:moveTo>
                  <a:pt x="0" y="0"/>
                </a:moveTo>
                <a:lnTo>
                  <a:pt x="1469328" y="0"/>
                </a:lnTo>
                <a:lnTo>
                  <a:pt x="1469328" y="1470274"/>
                </a:lnTo>
                <a:lnTo>
                  <a:pt x="0" y="147027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4" id="14"/>
          <p:cNvGrpSpPr/>
          <p:nvPr/>
        </p:nvGrpSpPr>
        <p:grpSpPr>
          <a:xfrm rot="0">
            <a:off x="16861647" y="2615501"/>
            <a:ext cx="347473" cy="347473"/>
            <a:chOff x="0" y="0"/>
            <a:chExt cx="463298" cy="463298"/>
          </a:xfrm>
        </p:grpSpPr>
        <p:sp>
          <p:nvSpPr>
            <p:cNvPr name="Freeform 15" id="15"/>
            <p:cNvSpPr/>
            <p:nvPr/>
          </p:nvSpPr>
          <p:spPr>
            <a:xfrm flipH="false" flipV="false" rot="0">
              <a:off x="0" y="0"/>
              <a:ext cx="476504" cy="476504"/>
            </a:xfrm>
            <a:custGeom>
              <a:avLst/>
              <a:gdLst/>
              <a:ahLst/>
              <a:cxnLst/>
              <a:rect r="r" b="b" t="t" l="l"/>
              <a:pathLst>
                <a:path h="476504" w="476504">
                  <a:moveTo>
                    <a:pt x="0" y="238252"/>
                  </a:moveTo>
                  <a:cubicBezTo>
                    <a:pt x="0" y="106680"/>
                    <a:pt x="106680" y="0"/>
                    <a:pt x="238252" y="0"/>
                  </a:cubicBezTo>
                  <a:lnTo>
                    <a:pt x="238252" y="12700"/>
                  </a:lnTo>
                  <a:lnTo>
                    <a:pt x="238252" y="0"/>
                  </a:lnTo>
                  <a:cubicBezTo>
                    <a:pt x="369824" y="0"/>
                    <a:pt x="476504" y="106680"/>
                    <a:pt x="476504" y="238252"/>
                  </a:cubicBezTo>
                  <a:cubicBezTo>
                    <a:pt x="476504" y="369824"/>
                    <a:pt x="369824" y="476504"/>
                    <a:pt x="238252" y="476504"/>
                  </a:cubicBezTo>
                  <a:lnTo>
                    <a:pt x="238252" y="463804"/>
                  </a:lnTo>
                  <a:lnTo>
                    <a:pt x="238252" y="476504"/>
                  </a:lnTo>
                  <a:cubicBezTo>
                    <a:pt x="106680" y="476504"/>
                    <a:pt x="0" y="369824"/>
                    <a:pt x="0" y="238252"/>
                  </a:cubicBezTo>
                  <a:lnTo>
                    <a:pt x="12700" y="238252"/>
                  </a:lnTo>
                  <a:lnTo>
                    <a:pt x="23495" y="244983"/>
                  </a:lnTo>
                  <a:cubicBezTo>
                    <a:pt x="20447" y="249809"/>
                    <a:pt x="14732" y="251968"/>
                    <a:pt x="9271" y="250444"/>
                  </a:cubicBezTo>
                  <a:cubicBezTo>
                    <a:pt x="3810" y="248920"/>
                    <a:pt x="0" y="243967"/>
                    <a:pt x="0" y="238252"/>
                  </a:cubicBezTo>
                  <a:moveTo>
                    <a:pt x="25400" y="238252"/>
                  </a:moveTo>
                  <a:lnTo>
                    <a:pt x="12700" y="238252"/>
                  </a:lnTo>
                  <a:lnTo>
                    <a:pt x="1905" y="231521"/>
                  </a:lnTo>
                  <a:cubicBezTo>
                    <a:pt x="4953" y="226695"/>
                    <a:pt x="10668" y="224536"/>
                    <a:pt x="16129" y="226060"/>
                  </a:cubicBezTo>
                  <a:cubicBezTo>
                    <a:pt x="21590" y="227584"/>
                    <a:pt x="25273" y="232664"/>
                    <a:pt x="25273" y="238252"/>
                  </a:cubicBezTo>
                  <a:cubicBezTo>
                    <a:pt x="25273" y="355854"/>
                    <a:pt x="120523" y="451104"/>
                    <a:pt x="238125" y="451104"/>
                  </a:cubicBezTo>
                  <a:cubicBezTo>
                    <a:pt x="355727" y="451104"/>
                    <a:pt x="450977" y="355854"/>
                    <a:pt x="450977" y="238252"/>
                  </a:cubicBezTo>
                  <a:lnTo>
                    <a:pt x="463677" y="238252"/>
                  </a:lnTo>
                  <a:lnTo>
                    <a:pt x="450977" y="238252"/>
                  </a:lnTo>
                  <a:cubicBezTo>
                    <a:pt x="451104" y="120650"/>
                    <a:pt x="355854" y="25400"/>
                    <a:pt x="238252" y="25400"/>
                  </a:cubicBezTo>
                  <a:lnTo>
                    <a:pt x="238252" y="12700"/>
                  </a:lnTo>
                  <a:lnTo>
                    <a:pt x="238252" y="25400"/>
                  </a:lnTo>
                  <a:cubicBezTo>
                    <a:pt x="120650" y="25400"/>
                    <a:pt x="25400" y="120650"/>
                    <a:pt x="25400" y="238252"/>
                  </a:cubicBezTo>
                  <a:close/>
                </a:path>
              </a:pathLst>
            </a:custGeom>
            <a:solidFill>
              <a:srgbClr val="8208D5"/>
            </a:solidFill>
          </p:spPr>
        </p:sp>
      </p:grpSp>
      <p:sp>
        <p:nvSpPr>
          <p:cNvPr name="Freeform 16" id="16"/>
          <p:cNvSpPr/>
          <p:nvPr/>
        </p:nvSpPr>
        <p:spPr>
          <a:xfrm flipH="false" flipV="false" rot="0">
            <a:off x="16913992" y="2667846"/>
            <a:ext cx="242849" cy="242849"/>
          </a:xfrm>
          <a:custGeom>
            <a:avLst/>
            <a:gdLst/>
            <a:ahLst/>
            <a:cxnLst/>
            <a:rect r="r" b="b" t="t" l="l"/>
            <a:pathLst>
              <a:path h="242849" w="242849">
                <a:moveTo>
                  <a:pt x="0" y="0"/>
                </a:moveTo>
                <a:lnTo>
                  <a:pt x="242849" y="0"/>
                </a:lnTo>
                <a:lnTo>
                  <a:pt x="242849" y="242849"/>
                </a:lnTo>
                <a:lnTo>
                  <a:pt x="0" y="24284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17" id="17"/>
          <p:cNvGrpSpPr/>
          <p:nvPr/>
        </p:nvGrpSpPr>
        <p:grpSpPr>
          <a:xfrm rot="0">
            <a:off x="15325501" y="4145433"/>
            <a:ext cx="347473" cy="347473"/>
            <a:chOff x="0" y="0"/>
            <a:chExt cx="463298" cy="463298"/>
          </a:xfrm>
        </p:grpSpPr>
        <p:sp>
          <p:nvSpPr>
            <p:cNvPr name="Freeform 18" id="18"/>
            <p:cNvSpPr/>
            <p:nvPr/>
          </p:nvSpPr>
          <p:spPr>
            <a:xfrm flipH="false" flipV="false" rot="0">
              <a:off x="0" y="0"/>
              <a:ext cx="476504" cy="476504"/>
            </a:xfrm>
            <a:custGeom>
              <a:avLst/>
              <a:gdLst/>
              <a:ahLst/>
              <a:cxnLst/>
              <a:rect r="r" b="b" t="t" l="l"/>
              <a:pathLst>
                <a:path h="476504" w="476504">
                  <a:moveTo>
                    <a:pt x="0" y="238252"/>
                  </a:moveTo>
                  <a:cubicBezTo>
                    <a:pt x="0" y="106680"/>
                    <a:pt x="106680" y="0"/>
                    <a:pt x="238252" y="0"/>
                  </a:cubicBezTo>
                  <a:lnTo>
                    <a:pt x="238252" y="12700"/>
                  </a:lnTo>
                  <a:lnTo>
                    <a:pt x="238252" y="0"/>
                  </a:lnTo>
                  <a:cubicBezTo>
                    <a:pt x="369824" y="0"/>
                    <a:pt x="476504" y="106680"/>
                    <a:pt x="476504" y="238252"/>
                  </a:cubicBezTo>
                  <a:cubicBezTo>
                    <a:pt x="476504" y="369824"/>
                    <a:pt x="369824" y="476504"/>
                    <a:pt x="238252" y="476504"/>
                  </a:cubicBezTo>
                  <a:lnTo>
                    <a:pt x="238252" y="463804"/>
                  </a:lnTo>
                  <a:lnTo>
                    <a:pt x="238252" y="476504"/>
                  </a:lnTo>
                  <a:cubicBezTo>
                    <a:pt x="106680" y="476504"/>
                    <a:pt x="0" y="369824"/>
                    <a:pt x="0" y="238252"/>
                  </a:cubicBezTo>
                  <a:lnTo>
                    <a:pt x="12700" y="238252"/>
                  </a:lnTo>
                  <a:lnTo>
                    <a:pt x="23495" y="244983"/>
                  </a:lnTo>
                  <a:cubicBezTo>
                    <a:pt x="20447" y="249809"/>
                    <a:pt x="14732" y="251968"/>
                    <a:pt x="9271" y="250444"/>
                  </a:cubicBezTo>
                  <a:cubicBezTo>
                    <a:pt x="3810" y="248920"/>
                    <a:pt x="0" y="243967"/>
                    <a:pt x="0" y="238252"/>
                  </a:cubicBezTo>
                  <a:moveTo>
                    <a:pt x="25400" y="238252"/>
                  </a:moveTo>
                  <a:lnTo>
                    <a:pt x="12700" y="238252"/>
                  </a:lnTo>
                  <a:lnTo>
                    <a:pt x="1905" y="231521"/>
                  </a:lnTo>
                  <a:cubicBezTo>
                    <a:pt x="4953" y="226695"/>
                    <a:pt x="10668" y="224536"/>
                    <a:pt x="16129" y="226060"/>
                  </a:cubicBezTo>
                  <a:cubicBezTo>
                    <a:pt x="21590" y="227584"/>
                    <a:pt x="25273" y="232664"/>
                    <a:pt x="25273" y="238252"/>
                  </a:cubicBezTo>
                  <a:cubicBezTo>
                    <a:pt x="25273" y="355854"/>
                    <a:pt x="120523" y="451104"/>
                    <a:pt x="238125" y="451104"/>
                  </a:cubicBezTo>
                  <a:cubicBezTo>
                    <a:pt x="355727" y="451104"/>
                    <a:pt x="450977" y="355854"/>
                    <a:pt x="450977" y="238252"/>
                  </a:cubicBezTo>
                  <a:lnTo>
                    <a:pt x="463677" y="238252"/>
                  </a:lnTo>
                  <a:lnTo>
                    <a:pt x="450977" y="238252"/>
                  </a:lnTo>
                  <a:cubicBezTo>
                    <a:pt x="451104" y="120650"/>
                    <a:pt x="355854" y="25400"/>
                    <a:pt x="238252" y="25400"/>
                  </a:cubicBezTo>
                  <a:lnTo>
                    <a:pt x="238252" y="12700"/>
                  </a:lnTo>
                  <a:lnTo>
                    <a:pt x="238252" y="25400"/>
                  </a:lnTo>
                  <a:cubicBezTo>
                    <a:pt x="120650" y="25400"/>
                    <a:pt x="25400" y="120650"/>
                    <a:pt x="25400" y="238252"/>
                  </a:cubicBezTo>
                  <a:close/>
                </a:path>
              </a:pathLst>
            </a:custGeom>
            <a:solidFill>
              <a:srgbClr val="8208D5"/>
            </a:solidFill>
          </p:spPr>
        </p:sp>
      </p:grpSp>
      <p:sp>
        <p:nvSpPr>
          <p:cNvPr name="Freeform 19" id="19"/>
          <p:cNvSpPr/>
          <p:nvPr/>
        </p:nvSpPr>
        <p:spPr>
          <a:xfrm flipH="false" flipV="false" rot="0">
            <a:off x="15377846" y="4197778"/>
            <a:ext cx="242849" cy="242849"/>
          </a:xfrm>
          <a:custGeom>
            <a:avLst/>
            <a:gdLst/>
            <a:ahLst/>
            <a:cxnLst/>
            <a:rect r="r" b="b" t="t" l="l"/>
            <a:pathLst>
              <a:path h="242849" w="242849">
                <a:moveTo>
                  <a:pt x="0" y="0"/>
                </a:moveTo>
                <a:lnTo>
                  <a:pt x="242849" y="0"/>
                </a:lnTo>
                <a:lnTo>
                  <a:pt x="242849" y="242849"/>
                </a:lnTo>
                <a:lnTo>
                  <a:pt x="0" y="24284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20" id="20"/>
          <p:cNvGrpSpPr/>
          <p:nvPr/>
        </p:nvGrpSpPr>
        <p:grpSpPr>
          <a:xfrm rot="0">
            <a:off x="17072195" y="6051721"/>
            <a:ext cx="347473" cy="347473"/>
            <a:chOff x="0" y="0"/>
            <a:chExt cx="463298" cy="463298"/>
          </a:xfrm>
        </p:grpSpPr>
        <p:sp>
          <p:nvSpPr>
            <p:cNvPr name="Freeform 21" id="21"/>
            <p:cNvSpPr/>
            <p:nvPr/>
          </p:nvSpPr>
          <p:spPr>
            <a:xfrm flipH="false" flipV="false" rot="0">
              <a:off x="0" y="0"/>
              <a:ext cx="476504" cy="476504"/>
            </a:xfrm>
            <a:custGeom>
              <a:avLst/>
              <a:gdLst/>
              <a:ahLst/>
              <a:cxnLst/>
              <a:rect r="r" b="b" t="t" l="l"/>
              <a:pathLst>
                <a:path h="476504" w="476504">
                  <a:moveTo>
                    <a:pt x="0" y="238252"/>
                  </a:moveTo>
                  <a:cubicBezTo>
                    <a:pt x="0" y="106680"/>
                    <a:pt x="106680" y="0"/>
                    <a:pt x="238252" y="0"/>
                  </a:cubicBezTo>
                  <a:lnTo>
                    <a:pt x="238252" y="12700"/>
                  </a:lnTo>
                  <a:lnTo>
                    <a:pt x="238252" y="0"/>
                  </a:lnTo>
                  <a:cubicBezTo>
                    <a:pt x="369824" y="0"/>
                    <a:pt x="476504" y="106680"/>
                    <a:pt x="476504" y="238252"/>
                  </a:cubicBezTo>
                  <a:cubicBezTo>
                    <a:pt x="476504" y="369824"/>
                    <a:pt x="369824" y="476504"/>
                    <a:pt x="238252" y="476504"/>
                  </a:cubicBezTo>
                  <a:lnTo>
                    <a:pt x="238252" y="463804"/>
                  </a:lnTo>
                  <a:lnTo>
                    <a:pt x="238252" y="476504"/>
                  </a:lnTo>
                  <a:cubicBezTo>
                    <a:pt x="106680" y="476504"/>
                    <a:pt x="0" y="369824"/>
                    <a:pt x="0" y="238252"/>
                  </a:cubicBezTo>
                  <a:lnTo>
                    <a:pt x="12700" y="238252"/>
                  </a:lnTo>
                  <a:lnTo>
                    <a:pt x="23495" y="244983"/>
                  </a:lnTo>
                  <a:cubicBezTo>
                    <a:pt x="20447" y="249809"/>
                    <a:pt x="14732" y="251968"/>
                    <a:pt x="9271" y="250444"/>
                  </a:cubicBezTo>
                  <a:cubicBezTo>
                    <a:pt x="3810" y="248920"/>
                    <a:pt x="0" y="243967"/>
                    <a:pt x="0" y="238252"/>
                  </a:cubicBezTo>
                  <a:moveTo>
                    <a:pt x="25400" y="238252"/>
                  </a:moveTo>
                  <a:lnTo>
                    <a:pt x="12700" y="238252"/>
                  </a:lnTo>
                  <a:lnTo>
                    <a:pt x="1905" y="231521"/>
                  </a:lnTo>
                  <a:cubicBezTo>
                    <a:pt x="4953" y="226695"/>
                    <a:pt x="10668" y="224536"/>
                    <a:pt x="16129" y="226060"/>
                  </a:cubicBezTo>
                  <a:cubicBezTo>
                    <a:pt x="21590" y="227584"/>
                    <a:pt x="25273" y="232664"/>
                    <a:pt x="25273" y="238252"/>
                  </a:cubicBezTo>
                  <a:cubicBezTo>
                    <a:pt x="25273" y="355854"/>
                    <a:pt x="120523" y="451104"/>
                    <a:pt x="238125" y="451104"/>
                  </a:cubicBezTo>
                  <a:cubicBezTo>
                    <a:pt x="355727" y="451104"/>
                    <a:pt x="450977" y="355854"/>
                    <a:pt x="450977" y="238252"/>
                  </a:cubicBezTo>
                  <a:lnTo>
                    <a:pt x="463677" y="238252"/>
                  </a:lnTo>
                  <a:lnTo>
                    <a:pt x="450977" y="238252"/>
                  </a:lnTo>
                  <a:cubicBezTo>
                    <a:pt x="451104" y="120650"/>
                    <a:pt x="355854" y="25400"/>
                    <a:pt x="238252" y="25400"/>
                  </a:cubicBezTo>
                  <a:lnTo>
                    <a:pt x="238252" y="12700"/>
                  </a:lnTo>
                  <a:lnTo>
                    <a:pt x="238252" y="25400"/>
                  </a:lnTo>
                  <a:cubicBezTo>
                    <a:pt x="120650" y="25400"/>
                    <a:pt x="25400" y="120650"/>
                    <a:pt x="25400" y="238252"/>
                  </a:cubicBezTo>
                  <a:close/>
                </a:path>
              </a:pathLst>
            </a:custGeom>
            <a:solidFill>
              <a:srgbClr val="8208D5"/>
            </a:solidFill>
          </p:spPr>
        </p:sp>
      </p:grpSp>
      <p:sp>
        <p:nvSpPr>
          <p:cNvPr name="Freeform 22" id="22"/>
          <p:cNvSpPr/>
          <p:nvPr/>
        </p:nvSpPr>
        <p:spPr>
          <a:xfrm flipH="false" flipV="false" rot="0">
            <a:off x="17124540" y="6104066"/>
            <a:ext cx="242849" cy="242849"/>
          </a:xfrm>
          <a:custGeom>
            <a:avLst/>
            <a:gdLst/>
            <a:ahLst/>
            <a:cxnLst/>
            <a:rect r="r" b="b" t="t" l="l"/>
            <a:pathLst>
              <a:path h="242849" w="242849">
                <a:moveTo>
                  <a:pt x="0" y="0"/>
                </a:moveTo>
                <a:lnTo>
                  <a:pt x="242849" y="0"/>
                </a:lnTo>
                <a:lnTo>
                  <a:pt x="242849" y="242849"/>
                </a:lnTo>
                <a:lnTo>
                  <a:pt x="0" y="24284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3" id="23"/>
          <p:cNvSpPr/>
          <p:nvPr/>
        </p:nvSpPr>
        <p:spPr>
          <a:xfrm flipH="false" flipV="false" rot="0">
            <a:off x="18119242" y="5526640"/>
            <a:ext cx="1213898" cy="1201112"/>
          </a:xfrm>
          <a:custGeom>
            <a:avLst/>
            <a:gdLst/>
            <a:ahLst/>
            <a:cxnLst/>
            <a:rect r="r" b="b" t="t" l="l"/>
            <a:pathLst>
              <a:path h="1201112" w="1213898">
                <a:moveTo>
                  <a:pt x="0" y="0"/>
                </a:moveTo>
                <a:lnTo>
                  <a:pt x="1213898" y="0"/>
                </a:lnTo>
                <a:lnTo>
                  <a:pt x="1213898" y="1201112"/>
                </a:lnTo>
                <a:lnTo>
                  <a:pt x="0" y="120111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4" id="24"/>
          <p:cNvSpPr/>
          <p:nvPr/>
        </p:nvSpPr>
        <p:spPr>
          <a:xfrm flipH="false" flipV="false" rot="0">
            <a:off x="18175216" y="5446680"/>
            <a:ext cx="1766898" cy="4167846"/>
          </a:xfrm>
          <a:custGeom>
            <a:avLst/>
            <a:gdLst/>
            <a:ahLst/>
            <a:cxnLst/>
            <a:rect r="r" b="b" t="t" l="l"/>
            <a:pathLst>
              <a:path h="4167846" w="1766898">
                <a:moveTo>
                  <a:pt x="0" y="0"/>
                </a:moveTo>
                <a:lnTo>
                  <a:pt x="1766898" y="0"/>
                </a:lnTo>
                <a:lnTo>
                  <a:pt x="1766898" y="4167846"/>
                </a:lnTo>
                <a:lnTo>
                  <a:pt x="0" y="416784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5" id="25"/>
          <p:cNvSpPr/>
          <p:nvPr/>
        </p:nvSpPr>
        <p:spPr>
          <a:xfrm flipH="false" flipV="false" rot="0">
            <a:off x="17040946" y="8356626"/>
            <a:ext cx="2283738" cy="1833018"/>
          </a:xfrm>
          <a:custGeom>
            <a:avLst/>
            <a:gdLst/>
            <a:ahLst/>
            <a:cxnLst/>
            <a:rect r="r" b="b" t="t" l="l"/>
            <a:pathLst>
              <a:path h="1833018" w="2283738">
                <a:moveTo>
                  <a:pt x="0" y="0"/>
                </a:moveTo>
                <a:lnTo>
                  <a:pt x="2283738" y="0"/>
                </a:lnTo>
                <a:lnTo>
                  <a:pt x="2283738" y="1833018"/>
                </a:lnTo>
                <a:lnTo>
                  <a:pt x="0" y="1833018"/>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nvGrpSpPr>
          <p:cNvPr name="Group 26" id="26"/>
          <p:cNvGrpSpPr/>
          <p:nvPr/>
        </p:nvGrpSpPr>
        <p:grpSpPr>
          <a:xfrm rot="5400000">
            <a:off x="17593108" y="742856"/>
            <a:ext cx="3587350" cy="7152646"/>
            <a:chOff x="0" y="0"/>
            <a:chExt cx="4783133" cy="9536861"/>
          </a:xfrm>
        </p:grpSpPr>
        <p:sp>
          <p:nvSpPr>
            <p:cNvPr name="Freeform 27" id="27"/>
            <p:cNvSpPr/>
            <p:nvPr/>
          </p:nvSpPr>
          <p:spPr>
            <a:xfrm flipH="false" flipV="false" rot="0">
              <a:off x="0" y="127"/>
              <a:ext cx="4783074" cy="9536557"/>
            </a:xfrm>
            <a:custGeom>
              <a:avLst/>
              <a:gdLst/>
              <a:ahLst/>
              <a:cxnLst/>
              <a:rect r="r" b="b" t="t" l="l"/>
              <a:pathLst>
                <a:path h="9536557" w="4783074">
                  <a:moveTo>
                    <a:pt x="4753737" y="0"/>
                  </a:moveTo>
                  <a:lnTo>
                    <a:pt x="3510534" y="1240917"/>
                  </a:lnTo>
                  <a:lnTo>
                    <a:pt x="3504184" y="1249299"/>
                  </a:lnTo>
                  <a:lnTo>
                    <a:pt x="3504184" y="4507484"/>
                  </a:lnTo>
                  <a:lnTo>
                    <a:pt x="2088769" y="5925058"/>
                  </a:lnTo>
                  <a:lnTo>
                    <a:pt x="2082419" y="5929376"/>
                  </a:lnTo>
                  <a:lnTo>
                    <a:pt x="2082419" y="8348218"/>
                  </a:lnTo>
                  <a:lnTo>
                    <a:pt x="1327277" y="9105392"/>
                  </a:lnTo>
                  <a:lnTo>
                    <a:pt x="0" y="9105392"/>
                  </a:lnTo>
                  <a:lnTo>
                    <a:pt x="0" y="9536557"/>
                  </a:lnTo>
                  <a:lnTo>
                    <a:pt x="44196" y="9536557"/>
                  </a:lnTo>
                  <a:lnTo>
                    <a:pt x="44196" y="9147556"/>
                  </a:lnTo>
                  <a:lnTo>
                    <a:pt x="1346200" y="9147556"/>
                  </a:lnTo>
                  <a:lnTo>
                    <a:pt x="2124583" y="8367141"/>
                  </a:lnTo>
                  <a:lnTo>
                    <a:pt x="2124583" y="5948299"/>
                  </a:lnTo>
                  <a:lnTo>
                    <a:pt x="3542157" y="4530598"/>
                  </a:lnTo>
                  <a:lnTo>
                    <a:pt x="3546348" y="4526280"/>
                  </a:lnTo>
                  <a:lnTo>
                    <a:pt x="3546348" y="1268349"/>
                  </a:lnTo>
                  <a:lnTo>
                    <a:pt x="4783074" y="29464"/>
                  </a:lnTo>
                  <a:lnTo>
                    <a:pt x="4753737" y="0"/>
                  </a:lnTo>
                  <a:close/>
                </a:path>
              </a:pathLst>
            </a:custGeom>
            <a:gradFill rotWithShape="true">
              <a:gsLst>
                <a:gs pos="0">
                  <a:srgbClr val="0C0A9E">
                    <a:alpha val="100000"/>
                  </a:srgbClr>
                </a:gs>
                <a:gs pos="100000">
                  <a:srgbClr val="FFFFFF">
                    <a:alpha val="0"/>
                  </a:srgbClr>
                </a:gs>
              </a:gsLst>
              <a:lin ang="12"/>
            </a:gradFill>
          </p:spPr>
        </p:sp>
      </p:grpSp>
      <p:sp>
        <p:nvSpPr>
          <p:cNvPr name="Freeform 28" id="28"/>
          <p:cNvSpPr/>
          <p:nvPr/>
        </p:nvSpPr>
        <p:spPr>
          <a:xfrm flipH="false" flipV="false" rot="0">
            <a:off x="16159048" y="6375670"/>
            <a:ext cx="1469328" cy="1470274"/>
          </a:xfrm>
          <a:custGeom>
            <a:avLst/>
            <a:gdLst/>
            <a:ahLst/>
            <a:cxnLst/>
            <a:rect r="r" b="b" t="t" l="l"/>
            <a:pathLst>
              <a:path h="1470274" w="1469328">
                <a:moveTo>
                  <a:pt x="0" y="0"/>
                </a:moveTo>
                <a:lnTo>
                  <a:pt x="1469328" y="0"/>
                </a:lnTo>
                <a:lnTo>
                  <a:pt x="1469328" y="1470274"/>
                </a:lnTo>
                <a:lnTo>
                  <a:pt x="0" y="147027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9" id="29"/>
          <p:cNvSpPr/>
          <p:nvPr/>
        </p:nvSpPr>
        <p:spPr>
          <a:xfrm flipH="false" flipV="false" rot="0">
            <a:off x="15860398" y="7382070"/>
            <a:ext cx="1469328" cy="1470274"/>
          </a:xfrm>
          <a:custGeom>
            <a:avLst/>
            <a:gdLst/>
            <a:ahLst/>
            <a:cxnLst/>
            <a:rect r="r" b="b" t="t" l="l"/>
            <a:pathLst>
              <a:path h="1470274" w="1469328">
                <a:moveTo>
                  <a:pt x="0" y="0"/>
                </a:moveTo>
                <a:lnTo>
                  <a:pt x="1469328" y="0"/>
                </a:lnTo>
                <a:lnTo>
                  <a:pt x="1469328" y="1470274"/>
                </a:lnTo>
                <a:lnTo>
                  <a:pt x="0" y="147027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30" id="30"/>
          <p:cNvGrpSpPr/>
          <p:nvPr/>
        </p:nvGrpSpPr>
        <p:grpSpPr>
          <a:xfrm rot="5400000">
            <a:off x="17941708" y="494956"/>
            <a:ext cx="3587350" cy="7152646"/>
            <a:chOff x="0" y="0"/>
            <a:chExt cx="4783133" cy="9536861"/>
          </a:xfrm>
        </p:grpSpPr>
        <p:sp>
          <p:nvSpPr>
            <p:cNvPr name="Freeform 31" id="31"/>
            <p:cNvSpPr/>
            <p:nvPr/>
          </p:nvSpPr>
          <p:spPr>
            <a:xfrm flipH="false" flipV="false" rot="0">
              <a:off x="0" y="127"/>
              <a:ext cx="4783074" cy="9536557"/>
            </a:xfrm>
            <a:custGeom>
              <a:avLst/>
              <a:gdLst/>
              <a:ahLst/>
              <a:cxnLst/>
              <a:rect r="r" b="b" t="t" l="l"/>
              <a:pathLst>
                <a:path h="9536557" w="4783074">
                  <a:moveTo>
                    <a:pt x="4753737" y="0"/>
                  </a:moveTo>
                  <a:lnTo>
                    <a:pt x="3510534" y="1240917"/>
                  </a:lnTo>
                  <a:lnTo>
                    <a:pt x="3504184" y="1249299"/>
                  </a:lnTo>
                  <a:lnTo>
                    <a:pt x="3504184" y="4507484"/>
                  </a:lnTo>
                  <a:lnTo>
                    <a:pt x="2088769" y="5925058"/>
                  </a:lnTo>
                  <a:lnTo>
                    <a:pt x="2082419" y="5929376"/>
                  </a:lnTo>
                  <a:lnTo>
                    <a:pt x="2082419" y="8348218"/>
                  </a:lnTo>
                  <a:lnTo>
                    <a:pt x="1327277" y="9105392"/>
                  </a:lnTo>
                  <a:lnTo>
                    <a:pt x="0" y="9105392"/>
                  </a:lnTo>
                  <a:lnTo>
                    <a:pt x="0" y="9536557"/>
                  </a:lnTo>
                  <a:lnTo>
                    <a:pt x="44196" y="9536557"/>
                  </a:lnTo>
                  <a:lnTo>
                    <a:pt x="44196" y="9147556"/>
                  </a:lnTo>
                  <a:lnTo>
                    <a:pt x="1346200" y="9147556"/>
                  </a:lnTo>
                  <a:lnTo>
                    <a:pt x="2124583" y="8367141"/>
                  </a:lnTo>
                  <a:lnTo>
                    <a:pt x="2124583" y="5948299"/>
                  </a:lnTo>
                  <a:lnTo>
                    <a:pt x="3542157" y="4530598"/>
                  </a:lnTo>
                  <a:lnTo>
                    <a:pt x="3546348" y="4526280"/>
                  </a:lnTo>
                  <a:lnTo>
                    <a:pt x="3546348" y="1268349"/>
                  </a:lnTo>
                  <a:lnTo>
                    <a:pt x="4783074" y="29464"/>
                  </a:lnTo>
                  <a:lnTo>
                    <a:pt x="4753737" y="0"/>
                  </a:lnTo>
                  <a:close/>
                </a:path>
              </a:pathLst>
            </a:custGeom>
            <a:gradFill rotWithShape="true">
              <a:gsLst>
                <a:gs pos="0">
                  <a:srgbClr val="0C0A9E">
                    <a:alpha val="100000"/>
                  </a:srgbClr>
                </a:gs>
                <a:gs pos="100000">
                  <a:srgbClr val="FFFFFF">
                    <a:alpha val="0"/>
                  </a:srgbClr>
                </a:gs>
              </a:gsLst>
              <a:lin ang="12"/>
            </a:gradFill>
          </p:spPr>
        </p:sp>
      </p:grpSp>
      <p:sp>
        <p:nvSpPr>
          <p:cNvPr name="TextBox 32" id="32"/>
          <p:cNvSpPr txBox="true"/>
          <p:nvPr/>
        </p:nvSpPr>
        <p:spPr>
          <a:xfrm rot="0">
            <a:off x="3492521" y="3460115"/>
            <a:ext cx="11302958" cy="3195319"/>
          </a:xfrm>
          <a:prstGeom prst="rect">
            <a:avLst/>
          </a:prstGeom>
        </p:spPr>
        <p:txBody>
          <a:bodyPr anchor="t" rtlCol="false" tIns="0" lIns="0" bIns="0" rIns="0">
            <a:spAutoFit/>
          </a:bodyPr>
          <a:lstStyle/>
          <a:p>
            <a:pPr algn="ctr">
              <a:lnSpc>
                <a:spcPts val="12880"/>
              </a:lnSpc>
            </a:pPr>
            <a:r>
              <a:rPr lang="en-US" sz="9200">
                <a:solidFill>
                  <a:srgbClr val="0E2A47"/>
                </a:solidFill>
                <a:latin typeface="Noto Sans Bold"/>
              </a:rPr>
              <a:t>THANKS FOR ATTENTION!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078410" y="-3435949"/>
            <a:ext cx="8335274" cy="8323727"/>
          </a:xfrm>
          <a:custGeom>
            <a:avLst/>
            <a:gdLst/>
            <a:ahLst/>
            <a:cxnLst/>
            <a:rect r="r" b="b" t="t" l="l"/>
            <a:pathLst>
              <a:path h="8323727" w="8335274">
                <a:moveTo>
                  <a:pt x="0" y="0"/>
                </a:moveTo>
                <a:lnTo>
                  <a:pt x="8335274" y="0"/>
                </a:lnTo>
                <a:lnTo>
                  <a:pt x="8335274" y="8323727"/>
                </a:lnTo>
                <a:lnTo>
                  <a:pt x="0" y="83237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48774" y="6708650"/>
            <a:ext cx="7782552" cy="5939800"/>
          </a:xfrm>
          <a:custGeom>
            <a:avLst/>
            <a:gdLst/>
            <a:ahLst/>
            <a:cxnLst/>
            <a:rect r="r" b="b" t="t" l="l"/>
            <a:pathLst>
              <a:path h="5939800" w="7782552">
                <a:moveTo>
                  <a:pt x="0" y="0"/>
                </a:moveTo>
                <a:lnTo>
                  <a:pt x="7782552" y="0"/>
                </a:lnTo>
                <a:lnTo>
                  <a:pt x="7782552" y="5939800"/>
                </a:lnTo>
                <a:lnTo>
                  <a:pt x="0" y="5939800"/>
                </a:lnTo>
                <a:lnTo>
                  <a:pt x="0" y="0"/>
                </a:lnTo>
                <a:close/>
              </a:path>
            </a:pathLst>
          </a:custGeom>
          <a:blipFill>
            <a:blip r:embed="rId5"/>
            <a:stretch>
              <a:fillRect l="-22339" t="-50337" r="-9379" b="-53310"/>
            </a:stretch>
          </a:blipFill>
        </p:spPr>
      </p:sp>
      <p:sp>
        <p:nvSpPr>
          <p:cNvPr name="Freeform 4" id="4"/>
          <p:cNvSpPr/>
          <p:nvPr/>
        </p:nvSpPr>
        <p:spPr>
          <a:xfrm flipH="false" flipV="false" rot="0">
            <a:off x="3707166" y="8891114"/>
            <a:ext cx="3389240" cy="2720338"/>
          </a:xfrm>
          <a:custGeom>
            <a:avLst/>
            <a:gdLst/>
            <a:ahLst/>
            <a:cxnLst/>
            <a:rect r="r" b="b" t="t" l="l"/>
            <a:pathLst>
              <a:path h="2720338" w="3389240">
                <a:moveTo>
                  <a:pt x="0" y="0"/>
                </a:moveTo>
                <a:lnTo>
                  <a:pt x="3389240" y="0"/>
                </a:lnTo>
                <a:lnTo>
                  <a:pt x="3389240" y="2720338"/>
                </a:lnTo>
                <a:lnTo>
                  <a:pt x="0" y="2720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455100" y="206322"/>
            <a:ext cx="8012526" cy="9498582"/>
          </a:xfrm>
          <a:custGeom>
            <a:avLst/>
            <a:gdLst/>
            <a:ahLst/>
            <a:cxnLst/>
            <a:rect r="r" b="b" t="t" l="l"/>
            <a:pathLst>
              <a:path h="9498582" w="8012526">
                <a:moveTo>
                  <a:pt x="0" y="0"/>
                </a:moveTo>
                <a:lnTo>
                  <a:pt x="8012526" y="0"/>
                </a:lnTo>
                <a:lnTo>
                  <a:pt x="8012526" y="9498582"/>
                </a:lnTo>
                <a:lnTo>
                  <a:pt x="0" y="94985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4141036" y="162600"/>
            <a:ext cx="5850380" cy="6115336"/>
            <a:chOff x="0" y="0"/>
            <a:chExt cx="7800507" cy="8153781"/>
          </a:xfrm>
        </p:grpSpPr>
        <p:sp>
          <p:nvSpPr>
            <p:cNvPr name="Freeform 7" id="7"/>
            <p:cNvSpPr/>
            <p:nvPr/>
          </p:nvSpPr>
          <p:spPr>
            <a:xfrm flipH="false" flipV="false" rot="0">
              <a:off x="0" y="0"/>
              <a:ext cx="7800467" cy="8153654"/>
            </a:xfrm>
            <a:custGeom>
              <a:avLst/>
              <a:gdLst/>
              <a:ahLst/>
              <a:cxnLst/>
              <a:rect r="r" b="b" t="t" l="l"/>
              <a:pathLst>
                <a:path h="8153654" w="7800467">
                  <a:moveTo>
                    <a:pt x="7775448" y="0"/>
                  </a:moveTo>
                  <a:lnTo>
                    <a:pt x="6527292" y="1246505"/>
                  </a:lnTo>
                  <a:lnTo>
                    <a:pt x="6004052" y="1246505"/>
                  </a:lnTo>
                  <a:lnTo>
                    <a:pt x="4485894" y="2767965"/>
                  </a:lnTo>
                  <a:lnTo>
                    <a:pt x="4479163" y="2771267"/>
                  </a:lnTo>
                  <a:lnTo>
                    <a:pt x="4479163" y="4629277"/>
                  </a:lnTo>
                  <a:lnTo>
                    <a:pt x="3474339" y="5635879"/>
                  </a:lnTo>
                  <a:lnTo>
                    <a:pt x="3469259" y="5640959"/>
                  </a:lnTo>
                  <a:lnTo>
                    <a:pt x="3469259" y="6479032"/>
                  </a:lnTo>
                  <a:lnTo>
                    <a:pt x="2496185" y="7452233"/>
                  </a:lnTo>
                  <a:lnTo>
                    <a:pt x="676529" y="7452233"/>
                  </a:lnTo>
                  <a:lnTo>
                    <a:pt x="0" y="8128762"/>
                  </a:lnTo>
                  <a:lnTo>
                    <a:pt x="25019" y="8153654"/>
                  </a:lnTo>
                  <a:lnTo>
                    <a:pt x="691515" y="7487158"/>
                  </a:lnTo>
                  <a:lnTo>
                    <a:pt x="2509520" y="7487158"/>
                  </a:lnTo>
                  <a:lnTo>
                    <a:pt x="3497707" y="6498971"/>
                  </a:lnTo>
                  <a:lnTo>
                    <a:pt x="3502787" y="6493891"/>
                  </a:lnTo>
                  <a:lnTo>
                    <a:pt x="3502787" y="5654040"/>
                  </a:lnTo>
                  <a:lnTo>
                    <a:pt x="4509389" y="4649216"/>
                  </a:lnTo>
                  <a:lnTo>
                    <a:pt x="4512691" y="4644263"/>
                  </a:lnTo>
                  <a:lnTo>
                    <a:pt x="4512691" y="2786253"/>
                  </a:lnTo>
                  <a:lnTo>
                    <a:pt x="6019038" y="1283208"/>
                  </a:lnTo>
                  <a:lnTo>
                    <a:pt x="6538976" y="1283208"/>
                  </a:lnTo>
                  <a:lnTo>
                    <a:pt x="7800467" y="23368"/>
                  </a:lnTo>
                  <a:lnTo>
                    <a:pt x="7775448" y="0"/>
                  </a:lnTo>
                  <a:close/>
                </a:path>
              </a:pathLst>
            </a:custGeom>
            <a:gradFill rotWithShape="true">
              <a:gsLst>
                <a:gs pos="0">
                  <a:srgbClr val="0C0A9E">
                    <a:alpha val="100000"/>
                  </a:srgbClr>
                </a:gs>
                <a:gs pos="100000">
                  <a:srgbClr val="FFFFFF">
                    <a:alpha val="0"/>
                  </a:srgbClr>
                </a:gs>
              </a:gsLst>
              <a:lin ang="5400012"/>
            </a:gradFill>
          </p:spPr>
        </p:sp>
      </p:grpSp>
      <p:sp>
        <p:nvSpPr>
          <p:cNvPr name="Freeform 8" id="8"/>
          <p:cNvSpPr/>
          <p:nvPr/>
        </p:nvSpPr>
        <p:spPr>
          <a:xfrm flipH="false" flipV="false" rot="0">
            <a:off x="15204828" y="491300"/>
            <a:ext cx="6306630" cy="10238410"/>
          </a:xfrm>
          <a:custGeom>
            <a:avLst/>
            <a:gdLst/>
            <a:ahLst/>
            <a:cxnLst/>
            <a:rect r="r" b="b" t="t" l="l"/>
            <a:pathLst>
              <a:path h="10238410" w="6306630">
                <a:moveTo>
                  <a:pt x="0" y="0"/>
                </a:moveTo>
                <a:lnTo>
                  <a:pt x="6306630" y="0"/>
                </a:lnTo>
                <a:lnTo>
                  <a:pt x="6306630" y="10238410"/>
                </a:lnTo>
                <a:lnTo>
                  <a:pt x="0" y="102384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4470358" y="1244900"/>
            <a:ext cx="3720886" cy="9190652"/>
          </a:xfrm>
          <a:custGeom>
            <a:avLst/>
            <a:gdLst/>
            <a:ahLst/>
            <a:cxnLst/>
            <a:rect r="r" b="b" t="t" l="l"/>
            <a:pathLst>
              <a:path h="9190652" w="3720886">
                <a:moveTo>
                  <a:pt x="0" y="0"/>
                </a:moveTo>
                <a:lnTo>
                  <a:pt x="3720886" y="0"/>
                </a:lnTo>
                <a:lnTo>
                  <a:pt x="3720886" y="9190652"/>
                </a:lnTo>
                <a:lnTo>
                  <a:pt x="0" y="91906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3866450" y="1242450"/>
            <a:ext cx="3720886" cy="9190652"/>
          </a:xfrm>
          <a:custGeom>
            <a:avLst/>
            <a:gdLst/>
            <a:ahLst/>
            <a:cxnLst/>
            <a:rect r="r" b="b" t="t" l="l"/>
            <a:pathLst>
              <a:path h="9190652" w="3720886">
                <a:moveTo>
                  <a:pt x="0" y="0"/>
                </a:moveTo>
                <a:lnTo>
                  <a:pt x="3720886" y="0"/>
                </a:lnTo>
                <a:lnTo>
                  <a:pt x="3720886" y="9190652"/>
                </a:lnTo>
                <a:lnTo>
                  <a:pt x="0" y="91906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2975026" y="-2602350"/>
            <a:ext cx="8397032" cy="6408802"/>
          </a:xfrm>
          <a:custGeom>
            <a:avLst/>
            <a:gdLst/>
            <a:ahLst/>
            <a:cxnLst/>
            <a:rect r="r" b="b" t="t" l="l"/>
            <a:pathLst>
              <a:path h="6408802" w="8397032">
                <a:moveTo>
                  <a:pt x="0" y="0"/>
                </a:moveTo>
                <a:lnTo>
                  <a:pt x="8397032" y="0"/>
                </a:lnTo>
                <a:lnTo>
                  <a:pt x="8397032" y="6408802"/>
                </a:lnTo>
                <a:lnTo>
                  <a:pt x="0" y="6408802"/>
                </a:lnTo>
                <a:lnTo>
                  <a:pt x="0" y="0"/>
                </a:lnTo>
                <a:close/>
              </a:path>
            </a:pathLst>
          </a:custGeom>
          <a:blipFill>
            <a:blip r:embed="rId5"/>
            <a:stretch>
              <a:fillRect l="-22339" t="-50337" r="-9379" b="-53310"/>
            </a:stretch>
          </a:blipFill>
        </p:spPr>
      </p:sp>
      <p:sp>
        <p:nvSpPr>
          <p:cNvPr name="Freeform 12" id="12"/>
          <p:cNvSpPr/>
          <p:nvPr/>
        </p:nvSpPr>
        <p:spPr>
          <a:xfrm flipH="false" flipV="false" rot="0">
            <a:off x="16465032" y="8509032"/>
            <a:ext cx="1417000" cy="1416200"/>
          </a:xfrm>
          <a:custGeom>
            <a:avLst/>
            <a:gdLst/>
            <a:ahLst/>
            <a:cxnLst/>
            <a:rect r="r" b="b" t="t" l="l"/>
            <a:pathLst>
              <a:path h="1416200" w="1417000">
                <a:moveTo>
                  <a:pt x="0" y="0"/>
                </a:moveTo>
                <a:lnTo>
                  <a:pt x="1417000" y="0"/>
                </a:lnTo>
                <a:lnTo>
                  <a:pt x="1417000" y="1416200"/>
                </a:lnTo>
                <a:lnTo>
                  <a:pt x="0" y="14162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7998186" y="6708658"/>
            <a:ext cx="916090" cy="915574"/>
          </a:xfrm>
          <a:custGeom>
            <a:avLst/>
            <a:gdLst/>
            <a:ahLst/>
            <a:cxnLst/>
            <a:rect r="r" b="b" t="t" l="l"/>
            <a:pathLst>
              <a:path h="915574" w="916090">
                <a:moveTo>
                  <a:pt x="0" y="0"/>
                </a:moveTo>
                <a:lnTo>
                  <a:pt x="916090" y="0"/>
                </a:lnTo>
                <a:lnTo>
                  <a:pt x="916090" y="915574"/>
                </a:lnTo>
                <a:lnTo>
                  <a:pt x="0" y="91557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4" id="14"/>
          <p:cNvGrpSpPr/>
          <p:nvPr/>
        </p:nvGrpSpPr>
        <p:grpSpPr>
          <a:xfrm rot="0">
            <a:off x="16287649" y="1073359"/>
            <a:ext cx="427638" cy="427638"/>
            <a:chOff x="0" y="0"/>
            <a:chExt cx="570184" cy="570184"/>
          </a:xfrm>
        </p:grpSpPr>
        <p:sp>
          <p:nvSpPr>
            <p:cNvPr name="Freeform 15" id="15"/>
            <p:cNvSpPr/>
            <p:nvPr/>
          </p:nvSpPr>
          <p:spPr>
            <a:xfrm flipH="false" flipV="false" rot="0">
              <a:off x="0" y="0"/>
              <a:ext cx="580517" cy="580644"/>
            </a:xfrm>
            <a:custGeom>
              <a:avLst/>
              <a:gdLst/>
              <a:ahLst/>
              <a:cxnLst/>
              <a:rect r="r" b="b" t="t" l="l"/>
              <a:pathLst>
                <a:path h="580644" w="580517">
                  <a:moveTo>
                    <a:pt x="0" y="290322"/>
                  </a:moveTo>
                  <a:cubicBezTo>
                    <a:pt x="0" y="129921"/>
                    <a:pt x="129921" y="0"/>
                    <a:pt x="290322" y="0"/>
                  </a:cubicBezTo>
                  <a:lnTo>
                    <a:pt x="290322" y="12700"/>
                  </a:lnTo>
                  <a:lnTo>
                    <a:pt x="290322" y="0"/>
                  </a:lnTo>
                  <a:cubicBezTo>
                    <a:pt x="450596" y="0"/>
                    <a:pt x="580517" y="129921"/>
                    <a:pt x="580517" y="290322"/>
                  </a:cubicBezTo>
                  <a:lnTo>
                    <a:pt x="567817" y="290322"/>
                  </a:lnTo>
                  <a:lnTo>
                    <a:pt x="580517" y="290322"/>
                  </a:lnTo>
                  <a:cubicBezTo>
                    <a:pt x="580517" y="450596"/>
                    <a:pt x="450596" y="580644"/>
                    <a:pt x="290195" y="580644"/>
                  </a:cubicBezTo>
                  <a:lnTo>
                    <a:pt x="290195" y="567944"/>
                  </a:lnTo>
                  <a:lnTo>
                    <a:pt x="290195" y="580644"/>
                  </a:lnTo>
                  <a:cubicBezTo>
                    <a:pt x="129921" y="580517"/>
                    <a:pt x="0" y="450596"/>
                    <a:pt x="0" y="290322"/>
                  </a:cubicBezTo>
                  <a:lnTo>
                    <a:pt x="12700" y="290322"/>
                  </a:lnTo>
                  <a:lnTo>
                    <a:pt x="25400" y="290322"/>
                  </a:lnTo>
                  <a:lnTo>
                    <a:pt x="12700" y="290322"/>
                  </a:lnTo>
                  <a:lnTo>
                    <a:pt x="0" y="290322"/>
                  </a:lnTo>
                  <a:moveTo>
                    <a:pt x="25400" y="290322"/>
                  </a:moveTo>
                  <a:cubicBezTo>
                    <a:pt x="25400" y="297307"/>
                    <a:pt x="19685" y="303022"/>
                    <a:pt x="12700" y="303022"/>
                  </a:cubicBezTo>
                  <a:cubicBezTo>
                    <a:pt x="5715" y="303022"/>
                    <a:pt x="0" y="297307"/>
                    <a:pt x="0" y="290322"/>
                  </a:cubicBezTo>
                  <a:cubicBezTo>
                    <a:pt x="0" y="283337"/>
                    <a:pt x="5715" y="277622"/>
                    <a:pt x="12700" y="277622"/>
                  </a:cubicBezTo>
                  <a:cubicBezTo>
                    <a:pt x="19685" y="277622"/>
                    <a:pt x="25400" y="283337"/>
                    <a:pt x="25400" y="290322"/>
                  </a:cubicBezTo>
                  <a:cubicBezTo>
                    <a:pt x="25400" y="436626"/>
                    <a:pt x="144018" y="555244"/>
                    <a:pt x="290322" y="555244"/>
                  </a:cubicBezTo>
                  <a:cubicBezTo>
                    <a:pt x="436626" y="555244"/>
                    <a:pt x="555244" y="436626"/>
                    <a:pt x="555244" y="290322"/>
                  </a:cubicBezTo>
                  <a:cubicBezTo>
                    <a:pt x="555244" y="144018"/>
                    <a:pt x="436626" y="25400"/>
                    <a:pt x="290322" y="25400"/>
                  </a:cubicBezTo>
                  <a:lnTo>
                    <a:pt x="290322" y="12700"/>
                  </a:lnTo>
                  <a:lnTo>
                    <a:pt x="290322" y="25400"/>
                  </a:lnTo>
                  <a:cubicBezTo>
                    <a:pt x="144018" y="25400"/>
                    <a:pt x="25400" y="144018"/>
                    <a:pt x="25400" y="290322"/>
                  </a:cubicBezTo>
                  <a:close/>
                </a:path>
              </a:pathLst>
            </a:custGeom>
            <a:solidFill>
              <a:srgbClr val="8208D5"/>
            </a:solidFill>
          </p:spPr>
        </p:sp>
      </p:grpSp>
      <p:sp>
        <p:nvSpPr>
          <p:cNvPr name="Freeform 16" id="16"/>
          <p:cNvSpPr/>
          <p:nvPr/>
        </p:nvSpPr>
        <p:spPr>
          <a:xfrm flipH="false" flipV="false" rot="0">
            <a:off x="16352070" y="1137780"/>
            <a:ext cx="298876" cy="298876"/>
          </a:xfrm>
          <a:custGeom>
            <a:avLst/>
            <a:gdLst/>
            <a:ahLst/>
            <a:cxnLst/>
            <a:rect r="r" b="b" t="t" l="l"/>
            <a:pathLst>
              <a:path h="298876" w="298876">
                <a:moveTo>
                  <a:pt x="0" y="0"/>
                </a:moveTo>
                <a:lnTo>
                  <a:pt x="298876" y="0"/>
                </a:lnTo>
                <a:lnTo>
                  <a:pt x="298876" y="298876"/>
                </a:lnTo>
                <a:lnTo>
                  <a:pt x="0" y="29887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7" id="17"/>
          <p:cNvGrpSpPr/>
          <p:nvPr/>
        </p:nvGrpSpPr>
        <p:grpSpPr>
          <a:xfrm rot="0">
            <a:off x="15102799" y="4929685"/>
            <a:ext cx="427638" cy="427638"/>
            <a:chOff x="0" y="0"/>
            <a:chExt cx="570184" cy="570184"/>
          </a:xfrm>
        </p:grpSpPr>
        <p:sp>
          <p:nvSpPr>
            <p:cNvPr name="Freeform 18" id="18"/>
            <p:cNvSpPr/>
            <p:nvPr/>
          </p:nvSpPr>
          <p:spPr>
            <a:xfrm flipH="false" flipV="false" rot="0">
              <a:off x="0" y="0"/>
              <a:ext cx="580517" cy="580644"/>
            </a:xfrm>
            <a:custGeom>
              <a:avLst/>
              <a:gdLst/>
              <a:ahLst/>
              <a:cxnLst/>
              <a:rect r="r" b="b" t="t" l="l"/>
              <a:pathLst>
                <a:path h="580644" w="580517">
                  <a:moveTo>
                    <a:pt x="0" y="290322"/>
                  </a:moveTo>
                  <a:cubicBezTo>
                    <a:pt x="0" y="129921"/>
                    <a:pt x="129921" y="0"/>
                    <a:pt x="290322" y="0"/>
                  </a:cubicBezTo>
                  <a:lnTo>
                    <a:pt x="290322" y="12700"/>
                  </a:lnTo>
                  <a:lnTo>
                    <a:pt x="290322" y="0"/>
                  </a:lnTo>
                  <a:cubicBezTo>
                    <a:pt x="450596" y="0"/>
                    <a:pt x="580517" y="129921"/>
                    <a:pt x="580517" y="290322"/>
                  </a:cubicBezTo>
                  <a:lnTo>
                    <a:pt x="567817" y="290322"/>
                  </a:lnTo>
                  <a:lnTo>
                    <a:pt x="580517" y="290322"/>
                  </a:lnTo>
                  <a:cubicBezTo>
                    <a:pt x="580517" y="450596"/>
                    <a:pt x="450596" y="580644"/>
                    <a:pt x="290195" y="580644"/>
                  </a:cubicBezTo>
                  <a:lnTo>
                    <a:pt x="290195" y="567944"/>
                  </a:lnTo>
                  <a:lnTo>
                    <a:pt x="290195" y="580644"/>
                  </a:lnTo>
                  <a:cubicBezTo>
                    <a:pt x="129921" y="580517"/>
                    <a:pt x="0" y="450596"/>
                    <a:pt x="0" y="290322"/>
                  </a:cubicBezTo>
                  <a:lnTo>
                    <a:pt x="12700" y="290322"/>
                  </a:lnTo>
                  <a:lnTo>
                    <a:pt x="25400" y="290322"/>
                  </a:lnTo>
                  <a:lnTo>
                    <a:pt x="12700" y="290322"/>
                  </a:lnTo>
                  <a:lnTo>
                    <a:pt x="0" y="290322"/>
                  </a:lnTo>
                  <a:moveTo>
                    <a:pt x="25400" y="290322"/>
                  </a:moveTo>
                  <a:cubicBezTo>
                    <a:pt x="25400" y="297307"/>
                    <a:pt x="19685" y="303022"/>
                    <a:pt x="12700" y="303022"/>
                  </a:cubicBezTo>
                  <a:cubicBezTo>
                    <a:pt x="5715" y="303022"/>
                    <a:pt x="0" y="297307"/>
                    <a:pt x="0" y="290322"/>
                  </a:cubicBezTo>
                  <a:cubicBezTo>
                    <a:pt x="0" y="283337"/>
                    <a:pt x="5715" y="277622"/>
                    <a:pt x="12700" y="277622"/>
                  </a:cubicBezTo>
                  <a:cubicBezTo>
                    <a:pt x="19685" y="277622"/>
                    <a:pt x="25400" y="283337"/>
                    <a:pt x="25400" y="290322"/>
                  </a:cubicBezTo>
                  <a:cubicBezTo>
                    <a:pt x="25400" y="436626"/>
                    <a:pt x="144018" y="555244"/>
                    <a:pt x="290322" y="555244"/>
                  </a:cubicBezTo>
                  <a:cubicBezTo>
                    <a:pt x="436626" y="555244"/>
                    <a:pt x="555244" y="436626"/>
                    <a:pt x="555244" y="290322"/>
                  </a:cubicBezTo>
                  <a:cubicBezTo>
                    <a:pt x="555244" y="144018"/>
                    <a:pt x="436626" y="25400"/>
                    <a:pt x="290322" y="25400"/>
                  </a:cubicBezTo>
                  <a:lnTo>
                    <a:pt x="290322" y="12700"/>
                  </a:lnTo>
                  <a:lnTo>
                    <a:pt x="290322" y="25400"/>
                  </a:lnTo>
                  <a:cubicBezTo>
                    <a:pt x="144018" y="25400"/>
                    <a:pt x="25400" y="144018"/>
                    <a:pt x="25400" y="290322"/>
                  </a:cubicBezTo>
                  <a:close/>
                </a:path>
              </a:pathLst>
            </a:custGeom>
            <a:solidFill>
              <a:srgbClr val="8208D5"/>
            </a:solidFill>
          </p:spPr>
        </p:sp>
      </p:grpSp>
      <p:sp>
        <p:nvSpPr>
          <p:cNvPr name="Freeform 19" id="19"/>
          <p:cNvSpPr/>
          <p:nvPr/>
        </p:nvSpPr>
        <p:spPr>
          <a:xfrm flipH="false" flipV="false" rot="0">
            <a:off x="15167220" y="4994106"/>
            <a:ext cx="298876" cy="298876"/>
          </a:xfrm>
          <a:custGeom>
            <a:avLst/>
            <a:gdLst/>
            <a:ahLst/>
            <a:cxnLst/>
            <a:rect r="r" b="b" t="t" l="l"/>
            <a:pathLst>
              <a:path h="298876" w="298876">
                <a:moveTo>
                  <a:pt x="0" y="0"/>
                </a:moveTo>
                <a:lnTo>
                  <a:pt x="298876" y="0"/>
                </a:lnTo>
                <a:lnTo>
                  <a:pt x="298876" y="298876"/>
                </a:lnTo>
                <a:lnTo>
                  <a:pt x="0" y="29887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20" id="20"/>
          <p:cNvGrpSpPr/>
          <p:nvPr/>
        </p:nvGrpSpPr>
        <p:grpSpPr>
          <a:xfrm rot="0">
            <a:off x="14909050" y="8328100"/>
            <a:ext cx="295800" cy="295800"/>
            <a:chOff x="0" y="0"/>
            <a:chExt cx="394400" cy="394400"/>
          </a:xfrm>
        </p:grpSpPr>
        <p:sp>
          <p:nvSpPr>
            <p:cNvPr name="Freeform 21" id="21"/>
            <p:cNvSpPr/>
            <p:nvPr/>
          </p:nvSpPr>
          <p:spPr>
            <a:xfrm flipH="false" flipV="false" rot="0">
              <a:off x="0" y="0"/>
              <a:ext cx="394462" cy="394462"/>
            </a:xfrm>
            <a:custGeom>
              <a:avLst/>
              <a:gdLst/>
              <a:ahLst/>
              <a:cxnLst/>
              <a:rect r="r" b="b" t="t" l="l"/>
              <a:pathLst>
                <a:path h="394462" w="394462">
                  <a:moveTo>
                    <a:pt x="0" y="197231"/>
                  </a:moveTo>
                  <a:cubicBezTo>
                    <a:pt x="0" y="88265"/>
                    <a:pt x="88265" y="0"/>
                    <a:pt x="197231" y="0"/>
                  </a:cubicBezTo>
                  <a:cubicBezTo>
                    <a:pt x="306197" y="0"/>
                    <a:pt x="394462" y="88265"/>
                    <a:pt x="394462" y="197231"/>
                  </a:cubicBezTo>
                  <a:cubicBezTo>
                    <a:pt x="394462" y="306197"/>
                    <a:pt x="306070" y="394462"/>
                    <a:pt x="197231" y="394462"/>
                  </a:cubicBezTo>
                  <a:cubicBezTo>
                    <a:pt x="88392" y="394462"/>
                    <a:pt x="0" y="306070"/>
                    <a:pt x="0" y="197231"/>
                  </a:cubicBezTo>
                  <a:close/>
                </a:path>
              </a:pathLst>
            </a:custGeom>
            <a:gradFill rotWithShape="true">
              <a:gsLst>
                <a:gs pos="0">
                  <a:srgbClr val="0C0A9E">
                    <a:alpha val="100000"/>
                  </a:srgbClr>
                </a:gs>
                <a:gs pos="100000">
                  <a:srgbClr val="FFFFFF">
                    <a:alpha val="0"/>
                  </a:srgbClr>
                </a:gs>
              </a:gsLst>
              <a:lin ang="5400700"/>
            </a:gradFill>
          </p:spPr>
        </p:sp>
      </p:grpSp>
      <p:sp>
        <p:nvSpPr>
          <p:cNvPr name="Freeform 22" id="22"/>
          <p:cNvSpPr/>
          <p:nvPr/>
        </p:nvSpPr>
        <p:spPr>
          <a:xfrm flipH="false" flipV="false" rot="0">
            <a:off x="2917030" y="4994106"/>
            <a:ext cx="12453939" cy="3827357"/>
          </a:xfrm>
          <a:custGeom>
            <a:avLst/>
            <a:gdLst/>
            <a:ahLst/>
            <a:cxnLst/>
            <a:rect r="r" b="b" t="t" l="l"/>
            <a:pathLst>
              <a:path h="3827357" w="12453939">
                <a:moveTo>
                  <a:pt x="0" y="0"/>
                </a:moveTo>
                <a:lnTo>
                  <a:pt x="12453940" y="0"/>
                </a:lnTo>
                <a:lnTo>
                  <a:pt x="12453940" y="3827357"/>
                </a:lnTo>
                <a:lnTo>
                  <a:pt x="0" y="3827357"/>
                </a:lnTo>
                <a:lnTo>
                  <a:pt x="0" y="0"/>
                </a:lnTo>
                <a:close/>
              </a:path>
            </a:pathLst>
          </a:custGeom>
          <a:blipFill>
            <a:blip r:embed="rId22"/>
            <a:stretch>
              <a:fillRect l="0" t="0" r="0" b="0"/>
            </a:stretch>
          </a:blipFill>
        </p:spPr>
      </p:sp>
      <p:sp>
        <p:nvSpPr>
          <p:cNvPr name="TextBox 23" id="23"/>
          <p:cNvSpPr txBox="true"/>
          <p:nvPr/>
        </p:nvSpPr>
        <p:spPr>
          <a:xfrm rot="0">
            <a:off x="1950550" y="1386697"/>
            <a:ext cx="3075980" cy="962660"/>
          </a:xfrm>
          <a:prstGeom prst="rect">
            <a:avLst/>
          </a:prstGeom>
        </p:spPr>
        <p:txBody>
          <a:bodyPr anchor="t" rtlCol="false" tIns="0" lIns="0" bIns="0" rIns="0">
            <a:spAutoFit/>
          </a:bodyPr>
          <a:lstStyle/>
          <a:p>
            <a:pPr algn="ctr">
              <a:lnSpc>
                <a:spcPts val="7840"/>
              </a:lnSpc>
            </a:pPr>
            <a:r>
              <a:rPr lang="en-US" sz="5600">
                <a:solidFill>
                  <a:srgbClr val="0E2A47"/>
                </a:solidFill>
                <a:latin typeface="Noto Sans Bold"/>
              </a:rPr>
              <a:t>2, B-Tree</a:t>
            </a:r>
          </a:p>
        </p:txBody>
      </p:sp>
      <p:sp>
        <p:nvSpPr>
          <p:cNvPr name="TextBox 24" id="24"/>
          <p:cNvSpPr txBox="true"/>
          <p:nvPr/>
        </p:nvSpPr>
        <p:spPr>
          <a:xfrm rot="0">
            <a:off x="1881017" y="2448411"/>
            <a:ext cx="14160698" cy="608076"/>
          </a:xfrm>
          <a:prstGeom prst="rect">
            <a:avLst/>
          </a:prstGeom>
        </p:spPr>
        <p:txBody>
          <a:bodyPr anchor="t" rtlCol="false" tIns="0" lIns="0" bIns="0" rIns="0">
            <a:spAutoFit/>
          </a:bodyPr>
          <a:lstStyle/>
          <a:p>
            <a:pPr algn="ctr" marL="734059" indent="-367030" lvl="1">
              <a:lnSpc>
                <a:spcPts val="4691"/>
              </a:lnSpc>
              <a:spcBef>
                <a:spcPct val="0"/>
              </a:spcBef>
              <a:buFont typeface="Arial"/>
              <a:buChar char="•"/>
            </a:pPr>
            <a:r>
              <a:rPr lang="en-US" sz="3399">
                <a:solidFill>
                  <a:srgbClr val="0E2A47"/>
                </a:solidFill>
                <a:latin typeface="Poppins"/>
              </a:rPr>
              <a:t>B-Tree là một loại cây nhị phân tìm kiếm tự cân bằng đặc biệt. </a:t>
            </a:r>
          </a:p>
        </p:txBody>
      </p:sp>
      <p:sp>
        <p:nvSpPr>
          <p:cNvPr name="TextBox 25" id="25"/>
          <p:cNvSpPr txBox="true"/>
          <p:nvPr/>
        </p:nvSpPr>
        <p:spPr>
          <a:xfrm rot="0">
            <a:off x="1765765" y="3125018"/>
            <a:ext cx="13961128" cy="1198626"/>
          </a:xfrm>
          <a:prstGeom prst="rect">
            <a:avLst/>
          </a:prstGeom>
        </p:spPr>
        <p:txBody>
          <a:bodyPr anchor="t" rtlCol="false" tIns="0" lIns="0" bIns="0" rIns="0">
            <a:spAutoFit/>
          </a:bodyPr>
          <a:lstStyle/>
          <a:p>
            <a:pPr algn="l" marL="734059" indent="-367030" lvl="1">
              <a:lnSpc>
                <a:spcPts val="4691"/>
              </a:lnSpc>
              <a:spcBef>
                <a:spcPct val="0"/>
              </a:spcBef>
              <a:buFont typeface="Arial"/>
              <a:buChar char="•"/>
            </a:pPr>
            <a:r>
              <a:rPr lang="en-US" sz="3399">
                <a:solidFill>
                  <a:srgbClr val="0E2A47"/>
                </a:solidFill>
                <a:latin typeface="Poppins"/>
              </a:rPr>
              <a:t>B-Tree có khả năng lưu trữ số lượng lớn dữ liệu, mỗi nút có thể chứa nhiều khóa được sắp xếp theo thứ tự tăng dần.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078410" y="-3435949"/>
            <a:ext cx="8335274" cy="8323727"/>
          </a:xfrm>
          <a:custGeom>
            <a:avLst/>
            <a:gdLst/>
            <a:ahLst/>
            <a:cxnLst/>
            <a:rect r="r" b="b" t="t" l="l"/>
            <a:pathLst>
              <a:path h="8323727" w="8335274">
                <a:moveTo>
                  <a:pt x="0" y="0"/>
                </a:moveTo>
                <a:lnTo>
                  <a:pt x="8335274" y="0"/>
                </a:lnTo>
                <a:lnTo>
                  <a:pt x="8335274" y="8323727"/>
                </a:lnTo>
                <a:lnTo>
                  <a:pt x="0" y="83237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48774" y="6708650"/>
            <a:ext cx="7782552" cy="5939800"/>
          </a:xfrm>
          <a:custGeom>
            <a:avLst/>
            <a:gdLst/>
            <a:ahLst/>
            <a:cxnLst/>
            <a:rect r="r" b="b" t="t" l="l"/>
            <a:pathLst>
              <a:path h="5939800" w="7782552">
                <a:moveTo>
                  <a:pt x="0" y="0"/>
                </a:moveTo>
                <a:lnTo>
                  <a:pt x="7782552" y="0"/>
                </a:lnTo>
                <a:lnTo>
                  <a:pt x="7782552" y="5939800"/>
                </a:lnTo>
                <a:lnTo>
                  <a:pt x="0" y="5939800"/>
                </a:lnTo>
                <a:lnTo>
                  <a:pt x="0" y="0"/>
                </a:lnTo>
                <a:close/>
              </a:path>
            </a:pathLst>
          </a:custGeom>
          <a:blipFill>
            <a:blip r:embed="rId5"/>
            <a:stretch>
              <a:fillRect l="-22339" t="-50337" r="-9379" b="-53310"/>
            </a:stretch>
          </a:blipFill>
        </p:spPr>
      </p:sp>
      <p:sp>
        <p:nvSpPr>
          <p:cNvPr name="Freeform 4" id="4"/>
          <p:cNvSpPr/>
          <p:nvPr/>
        </p:nvSpPr>
        <p:spPr>
          <a:xfrm flipH="false" flipV="false" rot="0">
            <a:off x="3707166" y="8891114"/>
            <a:ext cx="3389240" cy="2720338"/>
          </a:xfrm>
          <a:custGeom>
            <a:avLst/>
            <a:gdLst/>
            <a:ahLst/>
            <a:cxnLst/>
            <a:rect r="r" b="b" t="t" l="l"/>
            <a:pathLst>
              <a:path h="2720338" w="3389240">
                <a:moveTo>
                  <a:pt x="0" y="0"/>
                </a:moveTo>
                <a:lnTo>
                  <a:pt x="3389240" y="0"/>
                </a:lnTo>
                <a:lnTo>
                  <a:pt x="3389240" y="2720338"/>
                </a:lnTo>
                <a:lnTo>
                  <a:pt x="0" y="2720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455100" y="206322"/>
            <a:ext cx="8012526" cy="9498582"/>
          </a:xfrm>
          <a:custGeom>
            <a:avLst/>
            <a:gdLst/>
            <a:ahLst/>
            <a:cxnLst/>
            <a:rect r="r" b="b" t="t" l="l"/>
            <a:pathLst>
              <a:path h="9498582" w="8012526">
                <a:moveTo>
                  <a:pt x="0" y="0"/>
                </a:moveTo>
                <a:lnTo>
                  <a:pt x="8012526" y="0"/>
                </a:lnTo>
                <a:lnTo>
                  <a:pt x="8012526" y="9498582"/>
                </a:lnTo>
                <a:lnTo>
                  <a:pt x="0" y="94985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4141036" y="162600"/>
            <a:ext cx="5850380" cy="6115336"/>
            <a:chOff x="0" y="0"/>
            <a:chExt cx="7800507" cy="8153781"/>
          </a:xfrm>
        </p:grpSpPr>
        <p:sp>
          <p:nvSpPr>
            <p:cNvPr name="Freeform 7" id="7"/>
            <p:cNvSpPr/>
            <p:nvPr/>
          </p:nvSpPr>
          <p:spPr>
            <a:xfrm flipH="false" flipV="false" rot="0">
              <a:off x="0" y="0"/>
              <a:ext cx="7800467" cy="8153654"/>
            </a:xfrm>
            <a:custGeom>
              <a:avLst/>
              <a:gdLst/>
              <a:ahLst/>
              <a:cxnLst/>
              <a:rect r="r" b="b" t="t" l="l"/>
              <a:pathLst>
                <a:path h="8153654" w="7800467">
                  <a:moveTo>
                    <a:pt x="7775448" y="0"/>
                  </a:moveTo>
                  <a:lnTo>
                    <a:pt x="6527292" y="1246505"/>
                  </a:lnTo>
                  <a:lnTo>
                    <a:pt x="6004052" y="1246505"/>
                  </a:lnTo>
                  <a:lnTo>
                    <a:pt x="4485894" y="2767965"/>
                  </a:lnTo>
                  <a:lnTo>
                    <a:pt x="4479163" y="2771267"/>
                  </a:lnTo>
                  <a:lnTo>
                    <a:pt x="4479163" y="4629277"/>
                  </a:lnTo>
                  <a:lnTo>
                    <a:pt x="3474339" y="5635879"/>
                  </a:lnTo>
                  <a:lnTo>
                    <a:pt x="3469259" y="5640959"/>
                  </a:lnTo>
                  <a:lnTo>
                    <a:pt x="3469259" y="6479032"/>
                  </a:lnTo>
                  <a:lnTo>
                    <a:pt x="2496185" y="7452233"/>
                  </a:lnTo>
                  <a:lnTo>
                    <a:pt x="676529" y="7452233"/>
                  </a:lnTo>
                  <a:lnTo>
                    <a:pt x="0" y="8128762"/>
                  </a:lnTo>
                  <a:lnTo>
                    <a:pt x="25019" y="8153654"/>
                  </a:lnTo>
                  <a:lnTo>
                    <a:pt x="691515" y="7487158"/>
                  </a:lnTo>
                  <a:lnTo>
                    <a:pt x="2509520" y="7487158"/>
                  </a:lnTo>
                  <a:lnTo>
                    <a:pt x="3497707" y="6498971"/>
                  </a:lnTo>
                  <a:lnTo>
                    <a:pt x="3502787" y="6493891"/>
                  </a:lnTo>
                  <a:lnTo>
                    <a:pt x="3502787" y="5654040"/>
                  </a:lnTo>
                  <a:lnTo>
                    <a:pt x="4509389" y="4649216"/>
                  </a:lnTo>
                  <a:lnTo>
                    <a:pt x="4512691" y="4644263"/>
                  </a:lnTo>
                  <a:lnTo>
                    <a:pt x="4512691" y="2786253"/>
                  </a:lnTo>
                  <a:lnTo>
                    <a:pt x="6019038" y="1283208"/>
                  </a:lnTo>
                  <a:lnTo>
                    <a:pt x="6538976" y="1283208"/>
                  </a:lnTo>
                  <a:lnTo>
                    <a:pt x="7800467" y="23368"/>
                  </a:lnTo>
                  <a:lnTo>
                    <a:pt x="7775448" y="0"/>
                  </a:lnTo>
                  <a:close/>
                </a:path>
              </a:pathLst>
            </a:custGeom>
            <a:gradFill rotWithShape="true">
              <a:gsLst>
                <a:gs pos="0">
                  <a:srgbClr val="0C0A9E">
                    <a:alpha val="100000"/>
                  </a:srgbClr>
                </a:gs>
                <a:gs pos="100000">
                  <a:srgbClr val="FFFFFF">
                    <a:alpha val="0"/>
                  </a:srgbClr>
                </a:gs>
              </a:gsLst>
              <a:lin ang="5400012"/>
            </a:gradFill>
          </p:spPr>
        </p:sp>
      </p:grpSp>
      <p:sp>
        <p:nvSpPr>
          <p:cNvPr name="Freeform 8" id="8"/>
          <p:cNvSpPr/>
          <p:nvPr/>
        </p:nvSpPr>
        <p:spPr>
          <a:xfrm flipH="false" flipV="false" rot="0">
            <a:off x="15204828" y="491300"/>
            <a:ext cx="6306630" cy="10238410"/>
          </a:xfrm>
          <a:custGeom>
            <a:avLst/>
            <a:gdLst/>
            <a:ahLst/>
            <a:cxnLst/>
            <a:rect r="r" b="b" t="t" l="l"/>
            <a:pathLst>
              <a:path h="10238410" w="6306630">
                <a:moveTo>
                  <a:pt x="0" y="0"/>
                </a:moveTo>
                <a:lnTo>
                  <a:pt x="6306630" y="0"/>
                </a:lnTo>
                <a:lnTo>
                  <a:pt x="6306630" y="10238410"/>
                </a:lnTo>
                <a:lnTo>
                  <a:pt x="0" y="102384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4470358" y="1244900"/>
            <a:ext cx="3720886" cy="9190652"/>
          </a:xfrm>
          <a:custGeom>
            <a:avLst/>
            <a:gdLst/>
            <a:ahLst/>
            <a:cxnLst/>
            <a:rect r="r" b="b" t="t" l="l"/>
            <a:pathLst>
              <a:path h="9190652" w="3720886">
                <a:moveTo>
                  <a:pt x="0" y="0"/>
                </a:moveTo>
                <a:lnTo>
                  <a:pt x="3720886" y="0"/>
                </a:lnTo>
                <a:lnTo>
                  <a:pt x="3720886" y="9190652"/>
                </a:lnTo>
                <a:lnTo>
                  <a:pt x="0" y="91906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3866450" y="1242450"/>
            <a:ext cx="3720886" cy="9190652"/>
          </a:xfrm>
          <a:custGeom>
            <a:avLst/>
            <a:gdLst/>
            <a:ahLst/>
            <a:cxnLst/>
            <a:rect r="r" b="b" t="t" l="l"/>
            <a:pathLst>
              <a:path h="9190652" w="3720886">
                <a:moveTo>
                  <a:pt x="0" y="0"/>
                </a:moveTo>
                <a:lnTo>
                  <a:pt x="3720886" y="0"/>
                </a:lnTo>
                <a:lnTo>
                  <a:pt x="3720886" y="9190652"/>
                </a:lnTo>
                <a:lnTo>
                  <a:pt x="0" y="91906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2975026" y="-2602350"/>
            <a:ext cx="8397032" cy="6408802"/>
          </a:xfrm>
          <a:custGeom>
            <a:avLst/>
            <a:gdLst/>
            <a:ahLst/>
            <a:cxnLst/>
            <a:rect r="r" b="b" t="t" l="l"/>
            <a:pathLst>
              <a:path h="6408802" w="8397032">
                <a:moveTo>
                  <a:pt x="0" y="0"/>
                </a:moveTo>
                <a:lnTo>
                  <a:pt x="8397032" y="0"/>
                </a:lnTo>
                <a:lnTo>
                  <a:pt x="8397032" y="6408802"/>
                </a:lnTo>
                <a:lnTo>
                  <a:pt x="0" y="6408802"/>
                </a:lnTo>
                <a:lnTo>
                  <a:pt x="0" y="0"/>
                </a:lnTo>
                <a:close/>
              </a:path>
            </a:pathLst>
          </a:custGeom>
          <a:blipFill>
            <a:blip r:embed="rId5"/>
            <a:stretch>
              <a:fillRect l="-22339" t="-50337" r="-9379" b="-53310"/>
            </a:stretch>
          </a:blipFill>
        </p:spPr>
      </p:sp>
      <p:sp>
        <p:nvSpPr>
          <p:cNvPr name="Freeform 12" id="12"/>
          <p:cNvSpPr/>
          <p:nvPr/>
        </p:nvSpPr>
        <p:spPr>
          <a:xfrm flipH="false" flipV="false" rot="0">
            <a:off x="16465032" y="8509032"/>
            <a:ext cx="1417000" cy="1416200"/>
          </a:xfrm>
          <a:custGeom>
            <a:avLst/>
            <a:gdLst/>
            <a:ahLst/>
            <a:cxnLst/>
            <a:rect r="r" b="b" t="t" l="l"/>
            <a:pathLst>
              <a:path h="1416200" w="1417000">
                <a:moveTo>
                  <a:pt x="0" y="0"/>
                </a:moveTo>
                <a:lnTo>
                  <a:pt x="1417000" y="0"/>
                </a:lnTo>
                <a:lnTo>
                  <a:pt x="1417000" y="1416200"/>
                </a:lnTo>
                <a:lnTo>
                  <a:pt x="0" y="14162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7998186" y="6708658"/>
            <a:ext cx="916090" cy="915574"/>
          </a:xfrm>
          <a:custGeom>
            <a:avLst/>
            <a:gdLst/>
            <a:ahLst/>
            <a:cxnLst/>
            <a:rect r="r" b="b" t="t" l="l"/>
            <a:pathLst>
              <a:path h="915574" w="916090">
                <a:moveTo>
                  <a:pt x="0" y="0"/>
                </a:moveTo>
                <a:lnTo>
                  <a:pt x="916090" y="0"/>
                </a:lnTo>
                <a:lnTo>
                  <a:pt x="916090" y="915574"/>
                </a:lnTo>
                <a:lnTo>
                  <a:pt x="0" y="91557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4" id="14"/>
          <p:cNvGrpSpPr/>
          <p:nvPr/>
        </p:nvGrpSpPr>
        <p:grpSpPr>
          <a:xfrm rot="0">
            <a:off x="16287649" y="1073359"/>
            <a:ext cx="427638" cy="427638"/>
            <a:chOff x="0" y="0"/>
            <a:chExt cx="570184" cy="570184"/>
          </a:xfrm>
        </p:grpSpPr>
        <p:sp>
          <p:nvSpPr>
            <p:cNvPr name="Freeform 15" id="15"/>
            <p:cNvSpPr/>
            <p:nvPr/>
          </p:nvSpPr>
          <p:spPr>
            <a:xfrm flipH="false" flipV="false" rot="0">
              <a:off x="0" y="0"/>
              <a:ext cx="580517" cy="580644"/>
            </a:xfrm>
            <a:custGeom>
              <a:avLst/>
              <a:gdLst/>
              <a:ahLst/>
              <a:cxnLst/>
              <a:rect r="r" b="b" t="t" l="l"/>
              <a:pathLst>
                <a:path h="580644" w="580517">
                  <a:moveTo>
                    <a:pt x="0" y="290322"/>
                  </a:moveTo>
                  <a:cubicBezTo>
                    <a:pt x="0" y="129921"/>
                    <a:pt x="129921" y="0"/>
                    <a:pt x="290322" y="0"/>
                  </a:cubicBezTo>
                  <a:lnTo>
                    <a:pt x="290322" y="12700"/>
                  </a:lnTo>
                  <a:lnTo>
                    <a:pt x="290322" y="0"/>
                  </a:lnTo>
                  <a:cubicBezTo>
                    <a:pt x="450596" y="0"/>
                    <a:pt x="580517" y="129921"/>
                    <a:pt x="580517" y="290322"/>
                  </a:cubicBezTo>
                  <a:lnTo>
                    <a:pt x="567817" y="290322"/>
                  </a:lnTo>
                  <a:lnTo>
                    <a:pt x="580517" y="290322"/>
                  </a:lnTo>
                  <a:cubicBezTo>
                    <a:pt x="580517" y="450596"/>
                    <a:pt x="450596" y="580644"/>
                    <a:pt x="290195" y="580644"/>
                  </a:cubicBezTo>
                  <a:lnTo>
                    <a:pt x="290195" y="567944"/>
                  </a:lnTo>
                  <a:lnTo>
                    <a:pt x="290195" y="580644"/>
                  </a:lnTo>
                  <a:cubicBezTo>
                    <a:pt x="129921" y="580517"/>
                    <a:pt x="0" y="450596"/>
                    <a:pt x="0" y="290322"/>
                  </a:cubicBezTo>
                  <a:lnTo>
                    <a:pt x="12700" y="290322"/>
                  </a:lnTo>
                  <a:lnTo>
                    <a:pt x="25400" y="290322"/>
                  </a:lnTo>
                  <a:lnTo>
                    <a:pt x="12700" y="290322"/>
                  </a:lnTo>
                  <a:lnTo>
                    <a:pt x="0" y="290322"/>
                  </a:lnTo>
                  <a:moveTo>
                    <a:pt x="25400" y="290322"/>
                  </a:moveTo>
                  <a:cubicBezTo>
                    <a:pt x="25400" y="297307"/>
                    <a:pt x="19685" y="303022"/>
                    <a:pt x="12700" y="303022"/>
                  </a:cubicBezTo>
                  <a:cubicBezTo>
                    <a:pt x="5715" y="303022"/>
                    <a:pt x="0" y="297307"/>
                    <a:pt x="0" y="290322"/>
                  </a:cubicBezTo>
                  <a:cubicBezTo>
                    <a:pt x="0" y="283337"/>
                    <a:pt x="5715" y="277622"/>
                    <a:pt x="12700" y="277622"/>
                  </a:cubicBezTo>
                  <a:cubicBezTo>
                    <a:pt x="19685" y="277622"/>
                    <a:pt x="25400" y="283337"/>
                    <a:pt x="25400" y="290322"/>
                  </a:cubicBezTo>
                  <a:cubicBezTo>
                    <a:pt x="25400" y="436626"/>
                    <a:pt x="144018" y="555244"/>
                    <a:pt x="290322" y="555244"/>
                  </a:cubicBezTo>
                  <a:cubicBezTo>
                    <a:pt x="436626" y="555244"/>
                    <a:pt x="555244" y="436626"/>
                    <a:pt x="555244" y="290322"/>
                  </a:cubicBezTo>
                  <a:cubicBezTo>
                    <a:pt x="555244" y="144018"/>
                    <a:pt x="436626" y="25400"/>
                    <a:pt x="290322" y="25400"/>
                  </a:cubicBezTo>
                  <a:lnTo>
                    <a:pt x="290322" y="12700"/>
                  </a:lnTo>
                  <a:lnTo>
                    <a:pt x="290322" y="25400"/>
                  </a:lnTo>
                  <a:cubicBezTo>
                    <a:pt x="144018" y="25400"/>
                    <a:pt x="25400" y="144018"/>
                    <a:pt x="25400" y="290322"/>
                  </a:cubicBezTo>
                  <a:close/>
                </a:path>
              </a:pathLst>
            </a:custGeom>
            <a:solidFill>
              <a:srgbClr val="8208D5"/>
            </a:solidFill>
          </p:spPr>
        </p:sp>
      </p:grpSp>
      <p:sp>
        <p:nvSpPr>
          <p:cNvPr name="Freeform 16" id="16"/>
          <p:cNvSpPr/>
          <p:nvPr/>
        </p:nvSpPr>
        <p:spPr>
          <a:xfrm flipH="false" flipV="false" rot="0">
            <a:off x="16352070" y="1137780"/>
            <a:ext cx="298876" cy="298876"/>
          </a:xfrm>
          <a:custGeom>
            <a:avLst/>
            <a:gdLst/>
            <a:ahLst/>
            <a:cxnLst/>
            <a:rect r="r" b="b" t="t" l="l"/>
            <a:pathLst>
              <a:path h="298876" w="298876">
                <a:moveTo>
                  <a:pt x="0" y="0"/>
                </a:moveTo>
                <a:lnTo>
                  <a:pt x="298876" y="0"/>
                </a:lnTo>
                <a:lnTo>
                  <a:pt x="298876" y="298876"/>
                </a:lnTo>
                <a:lnTo>
                  <a:pt x="0" y="29887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17" id="17"/>
          <p:cNvGrpSpPr/>
          <p:nvPr/>
        </p:nvGrpSpPr>
        <p:grpSpPr>
          <a:xfrm rot="0">
            <a:off x="15102799" y="4929685"/>
            <a:ext cx="427638" cy="427638"/>
            <a:chOff x="0" y="0"/>
            <a:chExt cx="570184" cy="570184"/>
          </a:xfrm>
        </p:grpSpPr>
        <p:sp>
          <p:nvSpPr>
            <p:cNvPr name="Freeform 18" id="18"/>
            <p:cNvSpPr/>
            <p:nvPr/>
          </p:nvSpPr>
          <p:spPr>
            <a:xfrm flipH="false" flipV="false" rot="0">
              <a:off x="0" y="0"/>
              <a:ext cx="580517" cy="580644"/>
            </a:xfrm>
            <a:custGeom>
              <a:avLst/>
              <a:gdLst/>
              <a:ahLst/>
              <a:cxnLst/>
              <a:rect r="r" b="b" t="t" l="l"/>
              <a:pathLst>
                <a:path h="580644" w="580517">
                  <a:moveTo>
                    <a:pt x="0" y="290322"/>
                  </a:moveTo>
                  <a:cubicBezTo>
                    <a:pt x="0" y="129921"/>
                    <a:pt x="129921" y="0"/>
                    <a:pt x="290322" y="0"/>
                  </a:cubicBezTo>
                  <a:lnTo>
                    <a:pt x="290322" y="12700"/>
                  </a:lnTo>
                  <a:lnTo>
                    <a:pt x="290322" y="0"/>
                  </a:lnTo>
                  <a:cubicBezTo>
                    <a:pt x="450596" y="0"/>
                    <a:pt x="580517" y="129921"/>
                    <a:pt x="580517" y="290322"/>
                  </a:cubicBezTo>
                  <a:lnTo>
                    <a:pt x="567817" y="290322"/>
                  </a:lnTo>
                  <a:lnTo>
                    <a:pt x="580517" y="290322"/>
                  </a:lnTo>
                  <a:cubicBezTo>
                    <a:pt x="580517" y="450596"/>
                    <a:pt x="450596" y="580644"/>
                    <a:pt x="290195" y="580644"/>
                  </a:cubicBezTo>
                  <a:lnTo>
                    <a:pt x="290195" y="567944"/>
                  </a:lnTo>
                  <a:lnTo>
                    <a:pt x="290195" y="580644"/>
                  </a:lnTo>
                  <a:cubicBezTo>
                    <a:pt x="129921" y="580517"/>
                    <a:pt x="0" y="450596"/>
                    <a:pt x="0" y="290322"/>
                  </a:cubicBezTo>
                  <a:lnTo>
                    <a:pt x="12700" y="290322"/>
                  </a:lnTo>
                  <a:lnTo>
                    <a:pt x="25400" y="290322"/>
                  </a:lnTo>
                  <a:lnTo>
                    <a:pt x="12700" y="290322"/>
                  </a:lnTo>
                  <a:lnTo>
                    <a:pt x="0" y="290322"/>
                  </a:lnTo>
                  <a:moveTo>
                    <a:pt x="25400" y="290322"/>
                  </a:moveTo>
                  <a:cubicBezTo>
                    <a:pt x="25400" y="297307"/>
                    <a:pt x="19685" y="303022"/>
                    <a:pt x="12700" y="303022"/>
                  </a:cubicBezTo>
                  <a:cubicBezTo>
                    <a:pt x="5715" y="303022"/>
                    <a:pt x="0" y="297307"/>
                    <a:pt x="0" y="290322"/>
                  </a:cubicBezTo>
                  <a:cubicBezTo>
                    <a:pt x="0" y="283337"/>
                    <a:pt x="5715" y="277622"/>
                    <a:pt x="12700" y="277622"/>
                  </a:cubicBezTo>
                  <a:cubicBezTo>
                    <a:pt x="19685" y="277622"/>
                    <a:pt x="25400" y="283337"/>
                    <a:pt x="25400" y="290322"/>
                  </a:cubicBezTo>
                  <a:cubicBezTo>
                    <a:pt x="25400" y="436626"/>
                    <a:pt x="144018" y="555244"/>
                    <a:pt x="290322" y="555244"/>
                  </a:cubicBezTo>
                  <a:cubicBezTo>
                    <a:pt x="436626" y="555244"/>
                    <a:pt x="555244" y="436626"/>
                    <a:pt x="555244" y="290322"/>
                  </a:cubicBezTo>
                  <a:cubicBezTo>
                    <a:pt x="555244" y="144018"/>
                    <a:pt x="436626" y="25400"/>
                    <a:pt x="290322" y="25400"/>
                  </a:cubicBezTo>
                  <a:lnTo>
                    <a:pt x="290322" y="12700"/>
                  </a:lnTo>
                  <a:lnTo>
                    <a:pt x="290322" y="25400"/>
                  </a:lnTo>
                  <a:cubicBezTo>
                    <a:pt x="144018" y="25400"/>
                    <a:pt x="25400" y="144018"/>
                    <a:pt x="25400" y="290322"/>
                  </a:cubicBezTo>
                  <a:close/>
                </a:path>
              </a:pathLst>
            </a:custGeom>
            <a:solidFill>
              <a:srgbClr val="8208D5"/>
            </a:solidFill>
          </p:spPr>
        </p:sp>
      </p:grpSp>
      <p:sp>
        <p:nvSpPr>
          <p:cNvPr name="Freeform 19" id="19"/>
          <p:cNvSpPr/>
          <p:nvPr/>
        </p:nvSpPr>
        <p:spPr>
          <a:xfrm flipH="false" flipV="false" rot="0">
            <a:off x="15167220" y="4994106"/>
            <a:ext cx="298876" cy="298876"/>
          </a:xfrm>
          <a:custGeom>
            <a:avLst/>
            <a:gdLst/>
            <a:ahLst/>
            <a:cxnLst/>
            <a:rect r="r" b="b" t="t" l="l"/>
            <a:pathLst>
              <a:path h="298876" w="298876">
                <a:moveTo>
                  <a:pt x="0" y="0"/>
                </a:moveTo>
                <a:lnTo>
                  <a:pt x="298876" y="0"/>
                </a:lnTo>
                <a:lnTo>
                  <a:pt x="298876" y="298876"/>
                </a:lnTo>
                <a:lnTo>
                  <a:pt x="0" y="29887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20" id="20"/>
          <p:cNvGrpSpPr/>
          <p:nvPr/>
        </p:nvGrpSpPr>
        <p:grpSpPr>
          <a:xfrm rot="0">
            <a:off x="14909050" y="8328100"/>
            <a:ext cx="295800" cy="295800"/>
            <a:chOff x="0" y="0"/>
            <a:chExt cx="394400" cy="394400"/>
          </a:xfrm>
        </p:grpSpPr>
        <p:sp>
          <p:nvSpPr>
            <p:cNvPr name="Freeform 21" id="21"/>
            <p:cNvSpPr/>
            <p:nvPr/>
          </p:nvSpPr>
          <p:spPr>
            <a:xfrm flipH="false" flipV="false" rot="0">
              <a:off x="0" y="0"/>
              <a:ext cx="394462" cy="394462"/>
            </a:xfrm>
            <a:custGeom>
              <a:avLst/>
              <a:gdLst/>
              <a:ahLst/>
              <a:cxnLst/>
              <a:rect r="r" b="b" t="t" l="l"/>
              <a:pathLst>
                <a:path h="394462" w="394462">
                  <a:moveTo>
                    <a:pt x="0" y="197231"/>
                  </a:moveTo>
                  <a:cubicBezTo>
                    <a:pt x="0" y="88265"/>
                    <a:pt x="88265" y="0"/>
                    <a:pt x="197231" y="0"/>
                  </a:cubicBezTo>
                  <a:cubicBezTo>
                    <a:pt x="306197" y="0"/>
                    <a:pt x="394462" y="88265"/>
                    <a:pt x="394462" y="197231"/>
                  </a:cubicBezTo>
                  <a:cubicBezTo>
                    <a:pt x="394462" y="306197"/>
                    <a:pt x="306070" y="394462"/>
                    <a:pt x="197231" y="394462"/>
                  </a:cubicBezTo>
                  <a:cubicBezTo>
                    <a:pt x="88392" y="394462"/>
                    <a:pt x="0" y="306070"/>
                    <a:pt x="0" y="197231"/>
                  </a:cubicBezTo>
                  <a:close/>
                </a:path>
              </a:pathLst>
            </a:custGeom>
            <a:gradFill rotWithShape="true">
              <a:gsLst>
                <a:gs pos="0">
                  <a:srgbClr val="0C0A9E">
                    <a:alpha val="100000"/>
                  </a:srgbClr>
                </a:gs>
                <a:gs pos="100000">
                  <a:srgbClr val="FFFFFF">
                    <a:alpha val="0"/>
                  </a:srgbClr>
                </a:gs>
              </a:gsLst>
              <a:lin ang="5400700"/>
            </a:gradFill>
          </p:spPr>
        </p:sp>
      </p:grpSp>
      <p:sp>
        <p:nvSpPr>
          <p:cNvPr name="Freeform 22" id="22"/>
          <p:cNvSpPr/>
          <p:nvPr/>
        </p:nvSpPr>
        <p:spPr>
          <a:xfrm flipH="false" flipV="false" rot="0">
            <a:off x="2061863" y="3806452"/>
            <a:ext cx="6938276" cy="4525099"/>
          </a:xfrm>
          <a:custGeom>
            <a:avLst/>
            <a:gdLst/>
            <a:ahLst/>
            <a:cxnLst/>
            <a:rect r="r" b="b" t="t" l="l"/>
            <a:pathLst>
              <a:path h="4525099" w="6938276">
                <a:moveTo>
                  <a:pt x="0" y="0"/>
                </a:moveTo>
                <a:lnTo>
                  <a:pt x="6938277" y="0"/>
                </a:lnTo>
                <a:lnTo>
                  <a:pt x="6938277" y="4525099"/>
                </a:lnTo>
                <a:lnTo>
                  <a:pt x="0" y="4525099"/>
                </a:lnTo>
                <a:lnTo>
                  <a:pt x="0" y="0"/>
                </a:lnTo>
                <a:close/>
              </a:path>
            </a:pathLst>
          </a:custGeom>
          <a:blipFill>
            <a:blip r:embed="rId22"/>
            <a:stretch>
              <a:fillRect l="-12088" t="-21264" r="-12373" b="-20146"/>
            </a:stretch>
          </a:blipFill>
        </p:spPr>
      </p:sp>
      <p:sp>
        <p:nvSpPr>
          <p:cNvPr name="Freeform 23" id="23"/>
          <p:cNvSpPr/>
          <p:nvPr/>
        </p:nvSpPr>
        <p:spPr>
          <a:xfrm flipH="false" flipV="false" rot="0">
            <a:off x="10042156" y="3803001"/>
            <a:ext cx="5060643" cy="4525099"/>
          </a:xfrm>
          <a:custGeom>
            <a:avLst/>
            <a:gdLst/>
            <a:ahLst/>
            <a:cxnLst/>
            <a:rect r="r" b="b" t="t" l="l"/>
            <a:pathLst>
              <a:path h="4525099" w="5060643">
                <a:moveTo>
                  <a:pt x="0" y="0"/>
                </a:moveTo>
                <a:lnTo>
                  <a:pt x="5060643" y="0"/>
                </a:lnTo>
                <a:lnTo>
                  <a:pt x="5060643" y="4525099"/>
                </a:lnTo>
                <a:lnTo>
                  <a:pt x="0" y="4525099"/>
                </a:lnTo>
                <a:lnTo>
                  <a:pt x="0" y="0"/>
                </a:lnTo>
                <a:close/>
              </a:path>
            </a:pathLst>
          </a:custGeom>
          <a:blipFill>
            <a:blip r:embed="rId23"/>
            <a:stretch>
              <a:fillRect l="-22101" t="-26738" r="-22290" b="-24928"/>
            </a:stretch>
          </a:blipFill>
        </p:spPr>
      </p:sp>
      <p:sp>
        <p:nvSpPr>
          <p:cNvPr name="TextBox 24" id="24"/>
          <p:cNvSpPr txBox="true"/>
          <p:nvPr/>
        </p:nvSpPr>
        <p:spPr>
          <a:xfrm rot="0">
            <a:off x="1950550" y="1386697"/>
            <a:ext cx="3075980" cy="962660"/>
          </a:xfrm>
          <a:prstGeom prst="rect">
            <a:avLst/>
          </a:prstGeom>
        </p:spPr>
        <p:txBody>
          <a:bodyPr anchor="t" rtlCol="false" tIns="0" lIns="0" bIns="0" rIns="0">
            <a:spAutoFit/>
          </a:bodyPr>
          <a:lstStyle/>
          <a:p>
            <a:pPr algn="ctr">
              <a:lnSpc>
                <a:spcPts val="7840"/>
              </a:lnSpc>
            </a:pPr>
            <a:r>
              <a:rPr lang="en-US" sz="5600">
                <a:solidFill>
                  <a:srgbClr val="0E2A47"/>
                </a:solidFill>
                <a:latin typeface="Noto Sans Bold"/>
              </a:rPr>
              <a:t>2, B-Tree</a:t>
            </a:r>
          </a:p>
        </p:txBody>
      </p:sp>
      <p:sp>
        <p:nvSpPr>
          <p:cNvPr name="TextBox 25" id="25"/>
          <p:cNvSpPr txBox="true"/>
          <p:nvPr/>
        </p:nvSpPr>
        <p:spPr>
          <a:xfrm rot="0">
            <a:off x="2805641" y="2493194"/>
            <a:ext cx="7524056" cy="727074"/>
          </a:xfrm>
          <a:prstGeom prst="rect">
            <a:avLst/>
          </a:prstGeom>
        </p:spPr>
        <p:txBody>
          <a:bodyPr anchor="t" rtlCol="false" tIns="0" lIns="0" bIns="0" rIns="0">
            <a:spAutoFit/>
          </a:bodyPr>
          <a:lstStyle/>
          <a:p>
            <a:pPr algn="ctr">
              <a:lnSpc>
                <a:spcPts val="5600"/>
              </a:lnSpc>
              <a:spcBef>
                <a:spcPct val="0"/>
              </a:spcBef>
            </a:pPr>
            <a:r>
              <a:rPr lang="en-US" sz="4000">
                <a:solidFill>
                  <a:srgbClr val="0E2A47"/>
                </a:solidFill>
                <a:latin typeface="Poppins Bold"/>
              </a:rPr>
              <a:t>Cấu trúc của BNode và Btree: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92657" y="9777126"/>
            <a:ext cx="3180817" cy="176253"/>
          </a:xfrm>
          <a:custGeom>
            <a:avLst/>
            <a:gdLst/>
            <a:ahLst/>
            <a:cxnLst/>
            <a:rect r="r" b="b" t="t" l="l"/>
            <a:pathLst>
              <a:path h="176253" w="3180817">
                <a:moveTo>
                  <a:pt x="0" y="0"/>
                </a:moveTo>
                <a:lnTo>
                  <a:pt x="3180818" y="0"/>
                </a:lnTo>
                <a:lnTo>
                  <a:pt x="3180818" y="176253"/>
                </a:lnTo>
                <a:lnTo>
                  <a:pt x="0" y="1762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767400" y="2771450"/>
            <a:ext cx="8056358" cy="10567110"/>
          </a:xfrm>
          <a:custGeom>
            <a:avLst/>
            <a:gdLst/>
            <a:ahLst/>
            <a:cxnLst/>
            <a:rect r="r" b="b" t="t" l="l"/>
            <a:pathLst>
              <a:path h="10567110" w="8056358">
                <a:moveTo>
                  <a:pt x="0" y="0"/>
                </a:moveTo>
                <a:lnTo>
                  <a:pt x="8056358" y="0"/>
                </a:lnTo>
                <a:lnTo>
                  <a:pt x="8056358" y="10567110"/>
                </a:lnTo>
                <a:lnTo>
                  <a:pt x="0" y="10567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392116" y="-613678"/>
            <a:ext cx="1833648" cy="1400398"/>
          </a:xfrm>
          <a:custGeom>
            <a:avLst/>
            <a:gdLst/>
            <a:ahLst/>
            <a:cxnLst/>
            <a:rect r="r" b="b" t="t" l="l"/>
            <a:pathLst>
              <a:path h="1400398" w="1833648">
                <a:moveTo>
                  <a:pt x="0" y="0"/>
                </a:moveTo>
                <a:lnTo>
                  <a:pt x="1833648" y="0"/>
                </a:lnTo>
                <a:lnTo>
                  <a:pt x="1833648" y="1400398"/>
                </a:lnTo>
                <a:lnTo>
                  <a:pt x="0" y="14003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1961100" y="-3398074"/>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9"/>
            <a:stretch>
              <a:fillRect l="-22339" t="-50337" r="-9379" b="-53310"/>
            </a:stretch>
          </a:blipFill>
        </p:spPr>
      </p:sp>
      <p:sp>
        <p:nvSpPr>
          <p:cNvPr name="Freeform 6" id="6"/>
          <p:cNvSpPr/>
          <p:nvPr/>
        </p:nvSpPr>
        <p:spPr>
          <a:xfrm flipH="false" flipV="false" rot="0">
            <a:off x="9392075" y="-1096683"/>
            <a:ext cx="4615582" cy="1963552"/>
          </a:xfrm>
          <a:custGeom>
            <a:avLst/>
            <a:gdLst/>
            <a:ahLst/>
            <a:cxnLst/>
            <a:rect r="r" b="b" t="t" l="l"/>
            <a:pathLst>
              <a:path h="1963552" w="4615582">
                <a:moveTo>
                  <a:pt x="0" y="0"/>
                </a:moveTo>
                <a:lnTo>
                  <a:pt x="4615582" y="0"/>
                </a:lnTo>
                <a:lnTo>
                  <a:pt x="4615582" y="1963552"/>
                </a:lnTo>
                <a:lnTo>
                  <a:pt x="0" y="19635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390845" y="-777991"/>
            <a:ext cx="4615582" cy="1963552"/>
          </a:xfrm>
          <a:custGeom>
            <a:avLst/>
            <a:gdLst/>
            <a:ahLst/>
            <a:cxnLst/>
            <a:rect r="r" b="b" t="t" l="l"/>
            <a:pathLst>
              <a:path h="1963552" w="4615582">
                <a:moveTo>
                  <a:pt x="0" y="0"/>
                </a:moveTo>
                <a:lnTo>
                  <a:pt x="4615582" y="0"/>
                </a:lnTo>
                <a:lnTo>
                  <a:pt x="4615582" y="1963552"/>
                </a:lnTo>
                <a:lnTo>
                  <a:pt x="0" y="19635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98757" y="115647"/>
            <a:ext cx="2987007" cy="176253"/>
          </a:xfrm>
          <a:custGeom>
            <a:avLst/>
            <a:gdLst/>
            <a:ahLst/>
            <a:cxnLst/>
            <a:rect r="r" b="b" t="t" l="l"/>
            <a:pathLst>
              <a:path h="176253" w="2987007">
                <a:moveTo>
                  <a:pt x="0" y="0"/>
                </a:moveTo>
                <a:lnTo>
                  <a:pt x="2987008" y="0"/>
                </a:lnTo>
                <a:lnTo>
                  <a:pt x="2987008" y="176253"/>
                </a:lnTo>
                <a:lnTo>
                  <a:pt x="0" y="17625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9390862" y="-370072"/>
            <a:ext cx="509974" cy="510262"/>
          </a:xfrm>
          <a:custGeom>
            <a:avLst/>
            <a:gdLst/>
            <a:ahLst/>
            <a:cxnLst/>
            <a:rect r="r" b="b" t="t" l="l"/>
            <a:pathLst>
              <a:path h="510262" w="509974">
                <a:moveTo>
                  <a:pt x="0" y="0"/>
                </a:moveTo>
                <a:lnTo>
                  <a:pt x="509974" y="0"/>
                </a:lnTo>
                <a:lnTo>
                  <a:pt x="509974" y="510262"/>
                </a:lnTo>
                <a:lnTo>
                  <a:pt x="0" y="51026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9196012" y="-51372"/>
            <a:ext cx="509974" cy="510262"/>
          </a:xfrm>
          <a:custGeom>
            <a:avLst/>
            <a:gdLst/>
            <a:ahLst/>
            <a:cxnLst/>
            <a:rect r="r" b="b" t="t" l="l"/>
            <a:pathLst>
              <a:path h="510262" w="509974">
                <a:moveTo>
                  <a:pt x="0" y="0"/>
                </a:moveTo>
                <a:lnTo>
                  <a:pt x="509974" y="0"/>
                </a:lnTo>
                <a:lnTo>
                  <a:pt x="509974" y="510262"/>
                </a:lnTo>
                <a:lnTo>
                  <a:pt x="0" y="51026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5" y="8264567"/>
            <a:ext cx="4616812" cy="2282244"/>
          </a:xfrm>
          <a:custGeom>
            <a:avLst/>
            <a:gdLst/>
            <a:ahLst/>
            <a:cxnLst/>
            <a:rect r="r" b="b" t="t" l="l"/>
            <a:pathLst>
              <a:path h="2282244" w="4616812">
                <a:moveTo>
                  <a:pt x="0" y="0"/>
                </a:moveTo>
                <a:lnTo>
                  <a:pt x="4616812" y="0"/>
                </a:lnTo>
                <a:lnTo>
                  <a:pt x="4616812" y="2282244"/>
                </a:lnTo>
                <a:lnTo>
                  <a:pt x="0" y="228224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2" id="12"/>
          <p:cNvGrpSpPr/>
          <p:nvPr/>
        </p:nvGrpSpPr>
        <p:grpSpPr>
          <a:xfrm rot="0">
            <a:off x="8592359" y="8762927"/>
            <a:ext cx="287250" cy="287250"/>
            <a:chOff x="0" y="0"/>
            <a:chExt cx="383000" cy="383000"/>
          </a:xfrm>
        </p:grpSpPr>
        <p:sp>
          <p:nvSpPr>
            <p:cNvPr name="Freeform 13" id="13"/>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4" id="14"/>
          <p:cNvSpPr/>
          <p:nvPr/>
        </p:nvSpPr>
        <p:spPr>
          <a:xfrm rot="7321">
            <a:off x="-257385" y="8906550"/>
            <a:ext cx="8944670" cy="0"/>
          </a:xfrm>
          <a:prstGeom prst="line">
            <a:avLst/>
          </a:prstGeom>
          <a:ln cap="rnd" w="9525">
            <a:solidFill>
              <a:srgbClr val="0C0A9E"/>
            </a:solidFill>
            <a:prstDash val="solid"/>
            <a:headEnd type="none" len="sm" w="sm"/>
            <a:tailEnd type="none" len="sm" w="sm"/>
          </a:ln>
        </p:spPr>
      </p:sp>
      <p:grpSp>
        <p:nvGrpSpPr>
          <p:cNvPr name="Group 15" id="15"/>
          <p:cNvGrpSpPr/>
          <p:nvPr/>
        </p:nvGrpSpPr>
        <p:grpSpPr>
          <a:xfrm rot="0">
            <a:off x="8662108" y="8832736"/>
            <a:ext cx="147600" cy="147600"/>
            <a:chOff x="0" y="0"/>
            <a:chExt cx="196800" cy="196800"/>
          </a:xfrm>
        </p:grpSpPr>
        <p:sp>
          <p:nvSpPr>
            <p:cNvPr name="Freeform 16" id="16"/>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TextBox 17" id="17"/>
          <p:cNvSpPr txBox="true"/>
          <p:nvPr/>
        </p:nvSpPr>
        <p:spPr>
          <a:xfrm rot="0">
            <a:off x="1397752" y="1492751"/>
            <a:ext cx="8697335" cy="815538"/>
          </a:xfrm>
          <a:prstGeom prst="rect">
            <a:avLst/>
          </a:prstGeom>
        </p:spPr>
        <p:txBody>
          <a:bodyPr anchor="t" rtlCol="false" tIns="0" lIns="0" bIns="0" rIns="0">
            <a:spAutoFit/>
          </a:bodyPr>
          <a:lstStyle/>
          <a:p>
            <a:pPr algn="ctr">
              <a:lnSpc>
                <a:spcPts val="6668"/>
              </a:lnSpc>
            </a:pPr>
            <a:r>
              <a:rPr lang="en-US" sz="4763">
                <a:solidFill>
                  <a:srgbClr val="0E2A47"/>
                </a:solidFill>
                <a:latin typeface="Noto Sans Bold"/>
              </a:rPr>
              <a:t>Các ràng buộc trong B - Tree:</a:t>
            </a:r>
          </a:p>
        </p:txBody>
      </p:sp>
      <p:sp>
        <p:nvSpPr>
          <p:cNvPr name="TextBox 18" id="18"/>
          <p:cNvSpPr txBox="true"/>
          <p:nvPr/>
        </p:nvSpPr>
        <p:spPr>
          <a:xfrm rot="0">
            <a:off x="1397752" y="2556044"/>
            <a:ext cx="15861548" cy="4984623"/>
          </a:xfrm>
          <a:prstGeom prst="rect">
            <a:avLst/>
          </a:prstGeom>
        </p:spPr>
        <p:txBody>
          <a:bodyPr anchor="t" rtlCol="false" tIns="0" lIns="0" bIns="0" rIns="0">
            <a:spAutoFit/>
          </a:bodyPr>
          <a:lstStyle/>
          <a:p>
            <a:pPr algn="l">
              <a:lnSpc>
                <a:spcPts val="4416"/>
              </a:lnSpc>
            </a:pPr>
            <a:r>
              <a:rPr lang="en-US" sz="3200">
                <a:solidFill>
                  <a:srgbClr val="0E2A47"/>
                </a:solidFill>
                <a:latin typeface="Poppins"/>
              </a:rPr>
              <a:t>Gọi </a:t>
            </a:r>
            <a:r>
              <a:rPr lang="en-US" sz="3200">
                <a:solidFill>
                  <a:srgbClr val="0E2A47"/>
                </a:solidFill>
                <a:latin typeface="Poppins Bold Italics"/>
              </a:rPr>
              <a:t>n</a:t>
            </a:r>
            <a:r>
              <a:rPr lang="en-US" sz="3200">
                <a:solidFill>
                  <a:srgbClr val="0E2A47"/>
                </a:solidFill>
                <a:latin typeface="Poppins"/>
              </a:rPr>
              <a:t> là bậc của cây, khi đó:</a:t>
            </a:r>
          </a:p>
          <a:p>
            <a:pPr algn="l" marL="690881" indent="-345440" lvl="1">
              <a:lnSpc>
                <a:spcPts val="4416"/>
              </a:lnSpc>
              <a:buFont typeface="Arial"/>
              <a:buChar char="•"/>
            </a:pPr>
            <a:r>
              <a:rPr lang="en-US" sz="3200">
                <a:solidFill>
                  <a:srgbClr val="0E2A47"/>
                </a:solidFill>
                <a:latin typeface="Poppins"/>
              </a:rPr>
              <a:t>Trong mỗi nút, các khóa được lưu trữ theo thứ tự tăng dần.</a:t>
            </a:r>
          </a:p>
          <a:p>
            <a:pPr algn="l" marL="690881" indent="-345440" lvl="1">
              <a:lnSpc>
                <a:spcPts val="4416"/>
              </a:lnSpc>
              <a:buFont typeface="Arial"/>
              <a:buChar char="•"/>
            </a:pPr>
            <a:r>
              <a:rPr lang="en-US" sz="3200">
                <a:solidFill>
                  <a:srgbClr val="0E2A47"/>
                </a:solidFill>
                <a:latin typeface="Poppins"/>
              </a:rPr>
              <a:t>Mỗi nút trong cây chứa tối đa </a:t>
            </a:r>
            <a:r>
              <a:rPr lang="en-US" sz="3200">
                <a:solidFill>
                  <a:srgbClr val="0E2A47"/>
                </a:solidFill>
                <a:latin typeface="Poppins Bold Italics"/>
              </a:rPr>
              <a:t>n-1</a:t>
            </a:r>
            <a:r>
              <a:rPr lang="en-US" sz="3200">
                <a:solidFill>
                  <a:srgbClr val="0E2A47"/>
                </a:solidFill>
                <a:latin typeface="Poppins"/>
              </a:rPr>
              <a:t> khóa, tối thiểu </a:t>
            </a:r>
            <a:r>
              <a:rPr lang="en-US" sz="3200">
                <a:solidFill>
                  <a:srgbClr val="0E2A47"/>
                </a:solidFill>
                <a:latin typeface="Poppins Bold Italics"/>
              </a:rPr>
              <a:t>n/2</a:t>
            </a:r>
            <a:r>
              <a:rPr lang="en-US" sz="3200">
                <a:solidFill>
                  <a:srgbClr val="0E2A47"/>
                </a:solidFill>
                <a:latin typeface="Poppins"/>
              </a:rPr>
              <a:t> khóa và một con trỏ tới mỗi nút con.</a:t>
            </a:r>
          </a:p>
          <a:p>
            <a:pPr algn="l" marL="690881" indent="-345440" lvl="1">
              <a:lnSpc>
                <a:spcPts val="4416"/>
              </a:lnSpc>
              <a:buFont typeface="Arial"/>
              <a:buChar char="•"/>
            </a:pPr>
            <a:r>
              <a:rPr lang="en-US" sz="3200">
                <a:solidFill>
                  <a:srgbClr val="0E2A47"/>
                </a:solidFill>
                <a:latin typeface="Poppins"/>
              </a:rPr>
              <a:t> Mỗi nút (trừ nút gốc) chứa tối đa n nút con và tối thiểu </a:t>
            </a:r>
            <a:r>
              <a:rPr lang="en-US" sz="3200">
                <a:solidFill>
                  <a:srgbClr val="0E2A47"/>
                </a:solidFill>
                <a:latin typeface="Poppins Bold Italics"/>
              </a:rPr>
              <a:t>[n/2]</a:t>
            </a:r>
            <a:r>
              <a:rPr lang="en-US" sz="3200">
                <a:solidFill>
                  <a:srgbClr val="0E2A47"/>
                </a:solidFill>
                <a:latin typeface="Poppins"/>
              </a:rPr>
              <a:t> nút con.</a:t>
            </a:r>
          </a:p>
          <a:p>
            <a:pPr algn="l" marL="690881" indent="-345440" lvl="1">
              <a:lnSpc>
                <a:spcPts val="4416"/>
              </a:lnSpc>
              <a:buFont typeface="Arial"/>
              <a:buChar char="•"/>
            </a:pPr>
            <a:r>
              <a:rPr lang="en-US" sz="3200">
                <a:solidFill>
                  <a:srgbClr val="0E2A47"/>
                </a:solidFill>
                <a:latin typeface="Poppins"/>
              </a:rPr>
              <a:t>Trong mỗi nút, có một giá trị kiểu boolean là </a:t>
            </a:r>
            <a:r>
              <a:rPr lang="en-US" sz="3200">
                <a:solidFill>
                  <a:srgbClr val="0E2A47"/>
                </a:solidFill>
                <a:latin typeface="Poppins Bold Italics"/>
              </a:rPr>
              <a:t>x.leaf</a:t>
            </a:r>
            <a:r>
              <a:rPr lang="en-US" sz="3200">
                <a:solidFill>
                  <a:srgbClr val="0E2A47"/>
                </a:solidFill>
                <a:latin typeface="Poppins"/>
              </a:rPr>
              <a:t> sẽ có giá trị là </a:t>
            </a:r>
            <a:r>
              <a:rPr lang="en-US" sz="3200">
                <a:solidFill>
                  <a:srgbClr val="0E2A47"/>
                </a:solidFill>
                <a:latin typeface="Poppins Bold Italics"/>
              </a:rPr>
              <a:t>true</a:t>
            </a:r>
            <a:r>
              <a:rPr lang="en-US" sz="3200">
                <a:solidFill>
                  <a:srgbClr val="0E2A47"/>
                </a:solidFill>
                <a:latin typeface="Poppins"/>
              </a:rPr>
              <a:t> nếu x là nút lá. Tất cả các nút lá đều có cùng độ sâu (tức là chiều cao h của cây).</a:t>
            </a:r>
          </a:p>
          <a:p>
            <a:pPr algn="l" marL="690881" indent="-345440" lvl="1">
              <a:lnSpc>
                <a:spcPts val="4416"/>
              </a:lnSpc>
              <a:spcBef>
                <a:spcPct val="0"/>
              </a:spcBef>
              <a:buFont typeface="Arial"/>
              <a:buChar char="•"/>
            </a:pPr>
            <a:r>
              <a:rPr lang="en-US" sz="3200">
                <a:solidFill>
                  <a:srgbClr val="0E2A47"/>
                </a:solidFill>
                <a:latin typeface="Poppins"/>
              </a:rPr>
              <a:t>Nút gốc có ít nhất hai nút con và chứa tối thiểu một khóa.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192657" y="9777126"/>
            <a:ext cx="3180817" cy="176253"/>
          </a:xfrm>
          <a:custGeom>
            <a:avLst/>
            <a:gdLst/>
            <a:ahLst/>
            <a:cxnLst/>
            <a:rect r="r" b="b" t="t" l="l"/>
            <a:pathLst>
              <a:path h="176253" w="3180817">
                <a:moveTo>
                  <a:pt x="0" y="0"/>
                </a:moveTo>
                <a:lnTo>
                  <a:pt x="3180818" y="0"/>
                </a:lnTo>
                <a:lnTo>
                  <a:pt x="3180818" y="176253"/>
                </a:lnTo>
                <a:lnTo>
                  <a:pt x="0" y="1762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767400" y="2771450"/>
            <a:ext cx="8056358" cy="10567110"/>
          </a:xfrm>
          <a:custGeom>
            <a:avLst/>
            <a:gdLst/>
            <a:ahLst/>
            <a:cxnLst/>
            <a:rect r="r" b="b" t="t" l="l"/>
            <a:pathLst>
              <a:path h="10567110" w="8056358">
                <a:moveTo>
                  <a:pt x="0" y="0"/>
                </a:moveTo>
                <a:lnTo>
                  <a:pt x="8056358" y="0"/>
                </a:lnTo>
                <a:lnTo>
                  <a:pt x="8056358" y="10567110"/>
                </a:lnTo>
                <a:lnTo>
                  <a:pt x="0" y="10567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392116" y="-613678"/>
            <a:ext cx="1833648" cy="1400398"/>
          </a:xfrm>
          <a:custGeom>
            <a:avLst/>
            <a:gdLst/>
            <a:ahLst/>
            <a:cxnLst/>
            <a:rect r="r" b="b" t="t" l="l"/>
            <a:pathLst>
              <a:path h="1400398" w="1833648">
                <a:moveTo>
                  <a:pt x="0" y="0"/>
                </a:moveTo>
                <a:lnTo>
                  <a:pt x="1833648" y="0"/>
                </a:lnTo>
                <a:lnTo>
                  <a:pt x="1833648" y="1400398"/>
                </a:lnTo>
                <a:lnTo>
                  <a:pt x="0" y="14003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1961100" y="-3398074"/>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9"/>
            <a:stretch>
              <a:fillRect l="-22339" t="-50337" r="-9379" b="-53310"/>
            </a:stretch>
          </a:blipFill>
        </p:spPr>
      </p:sp>
      <p:sp>
        <p:nvSpPr>
          <p:cNvPr name="Freeform 6" id="6"/>
          <p:cNvSpPr/>
          <p:nvPr/>
        </p:nvSpPr>
        <p:spPr>
          <a:xfrm flipH="false" flipV="false" rot="0">
            <a:off x="9392075" y="-1096683"/>
            <a:ext cx="4615582" cy="1963552"/>
          </a:xfrm>
          <a:custGeom>
            <a:avLst/>
            <a:gdLst/>
            <a:ahLst/>
            <a:cxnLst/>
            <a:rect r="r" b="b" t="t" l="l"/>
            <a:pathLst>
              <a:path h="1963552" w="4615582">
                <a:moveTo>
                  <a:pt x="0" y="0"/>
                </a:moveTo>
                <a:lnTo>
                  <a:pt x="4615582" y="0"/>
                </a:lnTo>
                <a:lnTo>
                  <a:pt x="4615582" y="1963552"/>
                </a:lnTo>
                <a:lnTo>
                  <a:pt x="0" y="19635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390845" y="-777991"/>
            <a:ext cx="4615582" cy="1963552"/>
          </a:xfrm>
          <a:custGeom>
            <a:avLst/>
            <a:gdLst/>
            <a:ahLst/>
            <a:cxnLst/>
            <a:rect r="r" b="b" t="t" l="l"/>
            <a:pathLst>
              <a:path h="1963552" w="4615582">
                <a:moveTo>
                  <a:pt x="0" y="0"/>
                </a:moveTo>
                <a:lnTo>
                  <a:pt x="4615582" y="0"/>
                </a:lnTo>
                <a:lnTo>
                  <a:pt x="4615582" y="1963552"/>
                </a:lnTo>
                <a:lnTo>
                  <a:pt x="0" y="19635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98757" y="115647"/>
            <a:ext cx="2987007" cy="176253"/>
          </a:xfrm>
          <a:custGeom>
            <a:avLst/>
            <a:gdLst/>
            <a:ahLst/>
            <a:cxnLst/>
            <a:rect r="r" b="b" t="t" l="l"/>
            <a:pathLst>
              <a:path h="176253" w="2987007">
                <a:moveTo>
                  <a:pt x="0" y="0"/>
                </a:moveTo>
                <a:lnTo>
                  <a:pt x="2987008" y="0"/>
                </a:lnTo>
                <a:lnTo>
                  <a:pt x="2987008" y="176253"/>
                </a:lnTo>
                <a:lnTo>
                  <a:pt x="0" y="17625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9390862" y="-370072"/>
            <a:ext cx="509974" cy="510262"/>
          </a:xfrm>
          <a:custGeom>
            <a:avLst/>
            <a:gdLst/>
            <a:ahLst/>
            <a:cxnLst/>
            <a:rect r="r" b="b" t="t" l="l"/>
            <a:pathLst>
              <a:path h="510262" w="509974">
                <a:moveTo>
                  <a:pt x="0" y="0"/>
                </a:moveTo>
                <a:lnTo>
                  <a:pt x="509974" y="0"/>
                </a:lnTo>
                <a:lnTo>
                  <a:pt x="509974" y="510262"/>
                </a:lnTo>
                <a:lnTo>
                  <a:pt x="0" y="51026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9196012" y="-51372"/>
            <a:ext cx="509974" cy="510262"/>
          </a:xfrm>
          <a:custGeom>
            <a:avLst/>
            <a:gdLst/>
            <a:ahLst/>
            <a:cxnLst/>
            <a:rect r="r" b="b" t="t" l="l"/>
            <a:pathLst>
              <a:path h="510262" w="509974">
                <a:moveTo>
                  <a:pt x="0" y="0"/>
                </a:moveTo>
                <a:lnTo>
                  <a:pt x="509974" y="0"/>
                </a:lnTo>
                <a:lnTo>
                  <a:pt x="509974" y="510262"/>
                </a:lnTo>
                <a:lnTo>
                  <a:pt x="0" y="51026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5" y="8264567"/>
            <a:ext cx="4616812" cy="2282244"/>
          </a:xfrm>
          <a:custGeom>
            <a:avLst/>
            <a:gdLst/>
            <a:ahLst/>
            <a:cxnLst/>
            <a:rect r="r" b="b" t="t" l="l"/>
            <a:pathLst>
              <a:path h="2282244" w="4616812">
                <a:moveTo>
                  <a:pt x="0" y="0"/>
                </a:moveTo>
                <a:lnTo>
                  <a:pt x="4616812" y="0"/>
                </a:lnTo>
                <a:lnTo>
                  <a:pt x="4616812" y="2282244"/>
                </a:lnTo>
                <a:lnTo>
                  <a:pt x="0" y="228224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2" id="12"/>
          <p:cNvGrpSpPr/>
          <p:nvPr/>
        </p:nvGrpSpPr>
        <p:grpSpPr>
          <a:xfrm rot="0">
            <a:off x="8592359" y="8762927"/>
            <a:ext cx="287250" cy="287250"/>
            <a:chOff x="0" y="0"/>
            <a:chExt cx="383000" cy="383000"/>
          </a:xfrm>
        </p:grpSpPr>
        <p:sp>
          <p:nvSpPr>
            <p:cNvPr name="Freeform 13" id="13"/>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4" id="14"/>
          <p:cNvSpPr/>
          <p:nvPr/>
        </p:nvSpPr>
        <p:spPr>
          <a:xfrm rot="7321">
            <a:off x="-257385" y="8906550"/>
            <a:ext cx="8944670" cy="0"/>
          </a:xfrm>
          <a:prstGeom prst="line">
            <a:avLst/>
          </a:prstGeom>
          <a:ln cap="rnd" w="9525">
            <a:solidFill>
              <a:srgbClr val="0C0A9E"/>
            </a:solidFill>
            <a:prstDash val="solid"/>
            <a:headEnd type="none" len="sm" w="sm"/>
            <a:tailEnd type="none" len="sm" w="sm"/>
          </a:ln>
        </p:spPr>
      </p:sp>
      <p:grpSp>
        <p:nvGrpSpPr>
          <p:cNvPr name="Group 15" id="15"/>
          <p:cNvGrpSpPr/>
          <p:nvPr/>
        </p:nvGrpSpPr>
        <p:grpSpPr>
          <a:xfrm rot="0">
            <a:off x="8662108" y="8832736"/>
            <a:ext cx="147600" cy="147600"/>
            <a:chOff x="0" y="0"/>
            <a:chExt cx="196800" cy="196800"/>
          </a:xfrm>
        </p:grpSpPr>
        <p:sp>
          <p:nvSpPr>
            <p:cNvPr name="Freeform 16" id="16"/>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7" id="17"/>
          <p:cNvSpPr/>
          <p:nvPr/>
        </p:nvSpPr>
        <p:spPr>
          <a:xfrm flipH="false" flipV="false" rot="0">
            <a:off x="2669577" y="2735338"/>
            <a:ext cx="12948847" cy="3979453"/>
          </a:xfrm>
          <a:custGeom>
            <a:avLst/>
            <a:gdLst/>
            <a:ahLst/>
            <a:cxnLst/>
            <a:rect r="r" b="b" t="t" l="l"/>
            <a:pathLst>
              <a:path h="3979453" w="12948847">
                <a:moveTo>
                  <a:pt x="0" y="0"/>
                </a:moveTo>
                <a:lnTo>
                  <a:pt x="12948846" y="0"/>
                </a:lnTo>
                <a:lnTo>
                  <a:pt x="12948846" y="3979452"/>
                </a:lnTo>
                <a:lnTo>
                  <a:pt x="0" y="3979452"/>
                </a:lnTo>
                <a:lnTo>
                  <a:pt x="0" y="0"/>
                </a:lnTo>
                <a:close/>
              </a:path>
            </a:pathLst>
          </a:custGeom>
          <a:blipFill>
            <a:blip r:embed="rId20"/>
            <a:stretch>
              <a:fillRect l="0" t="0" r="0" b="0"/>
            </a:stretch>
          </a:blipFill>
        </p:spPr>
      </p:sp>
      <p:sp>
        <p:nvSpPr>
          <p:cNvPr name="TextBox 18" id="18"/>
          <p:cNvSpPr txBox="true"/>
          <p:nvPr/>
        </p:nvSpPr>
        <p:spPr>
          <a:xfrm rot="0">
            <a:off x="7211716" y="1071261"/>
            <a:ext cx="1984296" cy="962660"/>
          </a:xfrm>
          <a:prstGeom prst="rect">
            <a:avLst/>
          </a:prstGeom>
        </p:spPr>
        <p:txBody>
          <a:bodyPr anchor="t" rtlCol="false" tIns="0" lIns="0" bIns="0" rIns="0">
            <a:spAutoFit/>
          </a:bodyPr>
          <a:lstStyle/>
          <a:p>
            <a:pPr algn="ctr">
              <a:lnSpc>
                <a:spcPts val="7840"/>
              </a:lnSpc>
            </a:pPr>
            <a:r>
              <a:rPr lang="en-US" sz="5600">
                <a:solidFill>
                  <a:srgbClr val="0E2A47"/>
                </a:solidFill>
                <a:latin typeface="Noto Sans Bold"/>
              </a:rPr>
              <a:t>Ví dụ:</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0">
            <a:off x="-686918" y="-112874"/>
            <a:ext cx="3077124" cy="1943178"/>
          </a:xfrm>
          <a:custGeom>
            <a:avLst/>
            <a:gdLst/>
            <a:ahLst/>
            <a:cxnLst/>
            <a:rect r="r" b="b" t="t" l="l"/>
            <a:pathLst>
              <a:path h="1943178" w="3077124">
                <a:moveTo>
                  <a:pt x="0" y="0"/>
                </a:moveTo>
                <a:lnTo>
                  <a:pt x="3077124" y="0"/>
                </a:lnTo>
                <a:lnTo>
                  <a:pt x="3077124" y="1943178"/>
                </a:lnTo>
                <a:lnTo>
                  <a:pt x="0" y="194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520933">
            <a:off x="-1801729" y="-1910752"/>
            <a:ext cx="5561194" cy="4816015"/>
            <a:chOff x="0" y="0"/>
            <a:chExt cx="7414926" cy="6421354"/>
          </a:xfrm>
        </p:grpSpPr>
        <p:sp>
          <p:nvSpPr>
            <p:cNvPr name="Freeform 4" id="4"/>
            <p:cNvSpPr/>
            <p:nvPr/>
          </p:nvSpPr>
          <p:spPr>
            <a:xfrm flipH="false" flipV="false" rot="0">
              <a:off x="0" y="0"/>
              <a:ext cx="7414895" cy="6421374"/>
            </a:xfrm>
            <a:custGeom>
              <a:avLst/>
              <a:gdLst/>
              <a:ahLst/>
              <a:cxnLst/>
              <a:rect r="r" b="b" t="t" l="l"/>
              <a:pathLst>
                <a:path h="6421374" w="7414895">
                  <a:moveTo>
                    <a:pt x="1852676" y="0"/>
                  </a:moveTo>
                  <a:lnTo>
                    <a:pt x="0" y="3209544"/>
                  </a:lnTo>
                  <a:lnTo>
                    <a:pt x="1852676" y="6421374"/>
                  </a:lnTo>
                  <a:lnTo>
                    <a:pt x="5562219" y="6421374"/>
                  </a:lnTo>
                  <a:lnTo>
                    <a:pt x="7414895" y="3209544"/>
                  </a:lnTo>
                  <a:lnTo>
                    <a:pt x="5562219" y="0"/>
                  </a:lnTo>
                  <a:close/>
                </a:path>
              </a:pathLst>
            </a:custGeom>
            <a:gradFill rotWithShape="true">
              <a:gsLst>
                <a:gs pos="0">
                  <a:srgbClr val="F5F8FF">
                    <a:alpha val="100000"/>
                  </a:srgbClr>
                </a:gs>
                <a:gs pos="22000">
                  <a:srgbClr val="F5F8FF">
                    <a:alpha val="100000"/>
                  </a:srgbClr>
                </a:gs>
                <a:gs pos="45000">
                  <a:srgbClr val="FFFFFF">
                    <a:alpha val="0"/>
                  </a:srgbClr>
                </a:gs>
                <a:gs pos="100000">
                  <a:srgbClr val="0C0A9E">
                    <a:alpha val="50196"/>
                  </a:srgbClr>
                </a:gs>
              </a:gsLst>
              <a:lin ang="13779073"/>
            </a:gradFill>
          </p:spPr>
        </p:sp>
      </p:grpSp>
      <p:sp>
        <p:nvSpPr>
          <p:cNvPr name="Freeform 5" id="5"/>
          <p:cNvSpPr/>
          <p:nvPr/>
        </p:nvSpPr>
        <p:spPr>
          <a:xfrm flipH="false" flipV="false" rot="-7479050">
            <a:off x="-4571135" y="-3278285"/>
            <a:ext cx="9779726" cy="7464120"/>
          </a:xfrm>
          <a:custGeom>
            <a:avLst/>
            <a:gdLst/>
            <a:ahLst/>
            <a:cxnLst/>
            <a:rect r="r" b="b" t="t" l="l"/>
            <a:pathLst>
              <a:path h="7464120" w="9779726">
                <a:moveTo>
                  <a:pt x="0" y="0"/>
                </a:moveTo>
                <a:lnTo>
                  <a:pt x="9779726" y="0"/>
                </a:lnTo>
                <a:lnTo>
                  <a:pt x="9779726" y="7464120"/>
                </a:lnTo>
                <a:lnTo>
                  <a:pt x="0" y="7464120"/>
                </a:lnTo>
                <a:lnTo>
                  <a:pt x="0" y="0"/>
                </a:lnTo>
                <a:close/>
              </a:path>
            </a:pathLst>
          </a:custGeom>
          <a:blipFill>
            <a:blip r:embed="rId5"/>
            <a:stretch>
              <a:fillRect l="0" t="-27299" r="0" b="-27308"/>
            </a:stretch>
          </a:blipFill>
        </p:spPr>
      </p:sp>
      <p:sp>
        <p:nvSpPr>
          <p:cNvPr name="Freeform 6" id="6"/>
          <p:cNvSpPr/>
          <p:nvPr/>
        </p:nvSpPr>
        <p:spPr>
          <a:xfrm flipH="false" flipV="false" rot="0">
            <a:off x="-1585239" y="-5612746"/>
            <a:ext cx="12382442" cy="12382442"/>
          </a:xfrm>
          <a:custGeom>
            <a:avLst/>
            <a:gdLst/>
            <a:ahLst/>
            <a:cxnLst/>
            <a:rect r="r" b="b" t="t" l="l"/>
            <a:pathLst>
              <a:path h="12382442" w="12382442">
                <a:moveTo>
                  <a:pt x="0" y="0"/>
                </a:moveTo>
                <a:lnTo>
                  <a:pt x="12382442" y="0"/>
                </a:lnTo>
                <a:lnTo>
                  <a:pt x="12382442" y="12382442"/>
                </a:lnTo>
                <a:lnTo>
                  <a:pt x="0" y="123824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04824" y="-696100"/>
            <a:ext cx="878400" cy="878200"/>
          </a:xfrm>
          <a:custGeom>
            <a:avLst/>
            <a:gdLst/>
            <a:ahLst/>
            <a:cxnLst/>
            <a:rect r="r" b="b" t="t" l="l"/>
            <a:pathLst>
              <a:path h="878200" w="878400">
                <a:moveTo>
                  <a:pt x="0" y="0"/>
                </a:moveTo>
                <a:lnTo>
                  <a:pt x="878400" y="0"/>
                </a:lnTo>
                <a:lnTo>
                  <a:pt x="878400" y="878200"/>
                </a:lnTo>
                <a:lnTo>
                  <a:pt x="0" y="878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5400000">
            <a:off x="13506750" y="5797200"/>
            <a:ext cx="8207300" cy="6264000"/>
          </a:xfrm>
          <a:custGeom>
            <a:avLst/>
            <a:gdLst/>
            <a:ahLst/>
            <a:cxnLst/>
            <a:rect r="r" b="b" t="t" l="l"/>
            <a:pathLst>
              <a:path h="6264000" w="8207300">
                <a:moveTo>
                  <a:pt x="8207300" y="0"/>
                </a:moveTo>
                <a:lnTo>
                  <a:pt x="0" y="0"/>
                </a:lnTo>
                <a:lnTo>
                  <a:pt x="0" y="6264000"/>
                </a:lnTo>
                <a:lnTo>
                  <a:pt x="8207300" y="6264000"/>
                </a:lnTo>
                <a:lnTo>
                  <a:pt x="8207300" y="0"/>
                </a:lnTo>
                <a:close/>
              </a:path>
            </a:pathLst>
          </a:custGeom>
          <a:blipFill>
            <a:blip r:embed="rId10"/>
            <a:stretch>
              <a:fillRect l="-22339" t="-50337" r="-9379" b="-53310"/>
            </a:stretch>
          </a:blipFill>
        </p:spPr>
      </p:sp>
      <p:sp>
        <p:nvSpPr>
          <p:cNvPr name="Freeform 9" id="9"/>
          <p:cNvSpPr/>
          <p:nvPr/>
        </p:nvSpPr>
        <p:spPr>
          <a:xfrm flipH="false" flipV="false" rot="0">
            <a:off x="16746137" y="8345329"/>
            <a:ext cx="2373544" cy="2956810"/>
          </a:xfrm>
          <a:custGeom>
            <a:avLst/>
            <a:gdLst/>
            <a:ahLst/>
            <a:cxnLst/>
            <a:rect r="r" b="b" t="t" l="l"/>
            <a:pathLst>
              <a:path h="2956810" w="2373544">
                <a:moveTo>
                  <a:pt x="0" y="0"/>
                </a:moveTo>
                <a:lnTo>
                  <a:pt x="2373544" y="0"/>
                </a:lnTo>
                <a:lnTo>
                  <a:pt x="2373544" y="2956810"/>
                </a:lnTo>
                <a:lnTo>
                  <a:pt x="0" y="29568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9210688" y="5385840"/>
            <a:ext cx="10238410" cy="6306630"/>
          </a:xfrm>
          <a:custGeom>
            <a:avLst/>
            <a:gdLst/>
            <a:ahLst/>
            <a:cxnLst/>
            <a:rect r="r" b="b" t="t" l="l"/>
            <a:pathLst>
              <a:path h="6306630" w="10238410">
                <a:moveTo>
                  <a:pt x="0" y="0"/>
                </a:moveTo>
                <a:lnTo>
                  <a:pt x="10238410" y="0"/>
                </a:lnTo>
                <a:lnTo>
                  <a:pt x="10238410" y="6306630"/>
                </a:lnTo>
                <a:lnTo>
                  <a:pt x="0" y="63066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1" id="11"/>
          <p:cNvGrpSpPr/>
          <p:nvPr/>
        </p:nvGrpSpPr>
        <p:grpSpPr>
          <a:xfrm rot="-5400000">
            <a:off x="14581329" y="8220033"/>
            <a:ext cx="275262" cy="275262"/>
            <a:chOff x="0" y="0"/>
            <a:chExt cx="367016" cy="367016"/>
          </a:xfrm>
        </p:grpSpPr>
        <p:sp>
          <p:nvSpPr>
            <p:cNvPr name="Freeform 12" id="12"/>
            <p:cNvSpPr/>
            <p:nvPr/>
          </p:nvSpPr>
          <p:spPr>
            <a:xfrm flipH="false" flipV="false" rot="0">
              <a:off x="0" y="0"/>
              <a:ext cx="382778" cy="382778"/>
            </a:xfrm>
            <a:custGeom>
              <a:avLst/>
              <a:gdLst/>
              <a:ahLst/>
              <a:cxnLst/>
              <a:rect r="r" b="b" t="t" l="l"/>
              <a:pathLst>
                <a:path h="382778" w="382778">
                  <a:moveTo>
                    <a:pt x="357378" y="191389"/>
                  </a:moveTo>
                  <a:cubicBezTo>
                    <a:pt x="357378" y="99695"/>
                    <a:pt x="283083" y="25400"/>
                    <a:pt x="191389" y="25400"/>
                  </a:cubicBezTo>
                  <a:lnTo>
                    <a:pt x="191389" y="12700"/>
                  </a:lnTo>
                  <a:lnTo>
                    <a:pt x="191389" y="25400"/>
                  </a:lnTo>
                  <a:lnTo>
                    <a:pt x="191389" y="12700"/>
                  </a:lnTo>
                  <a:lnTo>
                    <a:pt x="191389" y="25400"/>
                  </a:lnTo>
                  <a:cubicBezTo>
                    <a:pt x="99695" y="25400"/>
                    <a:pt x="25400" y="99695"/>
                    <a:pt x="25400" y="191389"/>
                  </a:cubicBezTo>
                  <a:lnTo>
                    <a:pt x="12700" y="191389"/>
                  </a:lnTo>
                  <a:lnTo>
                    <a:pt x="25400" y="191389"/>
                  </a:lnTo>
                  <a:cubicBezTo>
                    <a:pt x="25400" y="283083"/>
                    <a:pt x="99695" y="357378"/>
                    <a:pt x="191389" y="357378"/>
                  </a:cubicBezTo>
                  <a:lnTo>
                    <a:pt x="191389" y="370078"/>
                  </a:lnTo>
                  <a:lnTo>
                    <a:pt x="191389" y="357378"/>
                  </a:lnTo>
                  <a:cubicBezTo>
                    <a:pt x="283083" y="357378"/>
                    <a:pt x="357378" y="283083"/>
                    <a:pt x="357378" y="191389"/>
                  </a:cubicBezTo>
                  <a:cubicBezTo>
                    <a:pt x="357378" y="184404"/>
                    <a:pt x="363093" y="178689"/>
                    <a:pt x="370078" y="178689"/>
                  </a:cubicBezTo>
                  <a:cubicBezTo>
                    <a:pt x="377063" y="178689"/>
                    <a:pt x="382778" y="184404"/>
                    <a:pt x="382778" y="191389"/>
                  </a:cubicBezTo>
                  <a:lnTo>
                    <a:pt x="370078" y="191389"/>
                  </a:lnTo>
                  <a:lnTo>
                    <a:pt x="357378" y="191389"/>
                  </a:lnTo>
                  <a:moveTo>
                    <a:pt x="382778" y="191389"/>
                  </a:moveTo>
                  <a:cubicBezTo>
                    <a:pt x="382778" y="198374"/>
                    <a:pt x="377063" y="204089"/>
                    <a:pt x="370078" y="204089"/>
                  </a:cubicBezTo>
                  <a:cubicBezTo>
                    <a:pt x="363093" y="204089"/>
                    <a:pt x="357378" y="198374"/>
                    <a:pt x="357378" y="191389"/>
                  </a:cubicBezTo>
                  <a:lnTo>
                    <a:pt x="370078" y="191389"/>
                  </a:lnTo>
                  <a:lnTo>
                    <a:pt x="382778" y="191389"/>
                  </a:lnTo>
                  <a:cubicBezTo>
                    <a:pt x="382778" y="297053"/>
                    <a:pt x="297053" y="382778"/>
                    <a:pt x="191389" y="382778"/>
                  </a:cubicBezTo>
                  <a:cubicBezTo>
                    <a:pt x="85725" y="382778"/>
                    <a:pt x="0" y="297053"/>
                    <a:pt x="0" y="191389"/>
                  </a:cubicBezTo>
                  <a:cubicBezTo>
                    <a:pt x="0" y="85725"/>
                    <a:pt x="85725" y="0"/>
                    <a:pt x="191389" y="0"/>
                  </a:cubicBezTo>
                  <a:cubicBezTo>
                    <a:pt x="297053" y="0"/>
                    <a:pt x="382778" y="85725"/>
                    <a:pt x="382778" y="191389"/>
                  </a:cubicBezTo>
                  <a:close/>
                </a:path>
              </a:pathLst>
            </a:custGeom>
            <a:solidFill>
              <a:srgbClr val="8208D5"/>
            </a:solidFill>
          </p:spPr>
        </p:sp>
      </p:grpSp>
      <p:sp>
        <p:nvSpPr>
          <p:cNvPr name="Freeform 13" id="13"/>
          <p:cNvSpPr/>
          <p:nvPr/>
        </p:nvSpPr>
        <p:spPr>
          <a:xfrm flipH="false" flipV="false" rot="0">
            <a:off x="14622795" y="8261499"/>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4" id="14"/>
          <p:cNvGrpSpPr/>
          <p:nvPr/>
        </p:nvGrpSpPr>
        <p:grpSpPr>
          <a:xfrm rot="-5400000">
            <a:off x="13833679" y="7451883"/>
            <a:ext cx="275262" cy="275262"/>
            <a:chOff x="0" y="0"/>
            <a:chExt cx="367016" cy="367016"/>
          </a:xfrm>
        </p:grpSpPr>
        <p:sp>
          <p:nvSpPr>
            <p:cNvPr name="Freeform 15" id="15"/>
            <p:cNvSpPr/>
            <p:nvPr/>
          </p:nvSpPr>
          <p:spPr>
            <a:xfrm flipH="false" flipV="false" rot="0">
              <a:off x="0" y="0"/>
              <a:ext cx="382778" cy="382778"/>
            </a:xfrm>
            <a:custGeom>
              <a:avLst/>
              <a:gdLst/>
              <a:ahLst/>
              <a:cxnLst/>
              <a:rect r="r" b="b" t="t" l="l"/>
              <a:pathLst>
                <a:path h="382778" w="382778">
                  <a:moveTo>
                    <a:pt x="357378" y="191389"/>
                  </a:moveTo>
                  <a:cubicBezTo>
                    <a:pt x="357378" y="99695"/>
                    <a:pt x="283083" y="25400"/>
                    <a:pt x="191389" y="25400"/>
                  </a:cubicBezTo>
                  <a:lnTo>
                    <a:pt x="191389" y="12700"/>
                  </a:lnTo>
                  <a:lnTo>
                    <a:pt x="191389" y="25400"/>
                  </a:lnTo>
                  <a:lnTo>
                    <a:pt x="191389" y="12700"/>
                  </a:lnTo>
                  <a:lnTo>
                    <a:pt x="191389" y="25400"/>
                  </a:lnTo>
                  <a:cubicBezTo>
                    <a:pt x="99695" y="25400"/>
                    <a:pt x="25400" y="99695"/>
                    <a:pt x="25400" y="191389"/>
                  </a:cubicBezTo>
                  <a:lnTo>
                    <a:pt x="12700" y="191389"/>
                  </a:lnTo>
                  <a:lnTo>
                    <a:pt x="25400" y="191389"/>
                  </a:lnTo>
                  <a:cubicBezTo>
                    <a:pt x="25400" y="283083"/>
                    <a:pt x="99695" y="357378"/>
                    <a:pt x="191389" y="357378"/>
                  </a:cubicBezTo>
                  <a:lnTo>
                    <a:pt x="191389" y="370078"/>
                  </a:lnTo>
                  <a:lnTo>
                    <a:pt x="191389" y="357378"/>
                  </a:lnTo>
                  <a:cubicBezTo>
                    <a:pt x="283083" y="357378"/>
                    <a:pt x="357378" y="283083"/>
                    <a:pt x="357378" y="191389"/>
                  </a:cubicBezTo>
                  <a:cubicBezTo>
                    <a:pt x="357378" y="184404"/>
                    <a:pt x="363093" y="178689"/>
                    <a:pt x="370078" y="178689"/>
                  </a:cubicBezTo>
                  <a:cubicBezTo>
                    <a:pt x="377063" y="178689"/>
                    <a:pt x="382778" y="184404"/>
                    <a:pt x="382778" y="191389"/>
                  </a:cubicBezTo>
                  <a:lnTo>
                    <a:pt x="370078" y="191389"/>
                  </a:lnTo>
                  <a:lnTo>
                    <a:pt x="357378" y="191389"/>
                  </a:lnTo>
                  <a:moveTo>
                    <a:pt x="382778" y="191389"/>
                  </a:moveTo>
                  <a:cubicBezTo>
                    <a:pt x="382778" y="198374"/>
                    <a:pt x="377063" y="204089"/>
                    <a:pt x="370078" y="204089"/>
                  </a:cubicBezTo>
                  <a:cubicBezTo>
                    <a:pt x="363093" y="204089"/>
                    <a:pt x="357378" y="198374"/>
                    <a:pt x="357378" y="191389"/>
                  </a:cubicBezTo>
                  <a:lnTo>
                    <a:pt x="370078" y="191389"/>
                  </a:lnTo>
                  <a:lnTo>
                    <a:pt x="382778" y="191389"/>
                  </a:lnTo>
                  <a:cubicBezTo>
                    <a:pt x="382778" y="297053"/>
                    <a:pt x="297053" y="382778"/>
                    <a:pt x="191389" y="382778"/>
                  </a:cubicBezTo>
                  <a:cubicBezTo>
                    <a:pt x="85725" y="382778"/>
                    <a:pt x="0" y="297053"/>
                    <a:pt x="0" y="191389"/>
                  </a:cubicBezTo>
                  <a:cubicBezTo>
                    <a:pt x="0" y="85725"/>
                    <a:pt x="85725" y="0"/>
                    <a:pt x="191389" y="0"/>
                  </a:cubicBezTo>
                  <a:cubicBezTo>
                    <a:pt x="297053" y="0"/>
                    <a:pt x="382778" y="85725"/>
                    <a:pt x="382778" y="191389"/>
                  </a:cubicBezTo>
                  <a:close/>
                </a:path>
              </a:pathLst>
            </a:custGeom>
            <a:solidFill>
              <a:srgbClr val="8208D5"/>
            </a:solidFill>
          </p:spPr>
        </p:sp>
      </p:grpSp>
      <p:sp>
        <p:nvSpPr>
          <p:cNvPr name="Freeform 16" id="16"/>
          <p:cNvSpPr/>
          <p:nvPr/>
        </p:nvSpPr>
        <p:spPr>
          <a:xfrm flipH="false" flipV="false" rot="0">
            <a:off x="13875145" y="7493349"/>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11260609" y="7360295"/>
            <a:ext cx="8139022" cy="3805384"/>
          </a:xfrm>
          <a:custGeom>
            <a:avLst/>
            <a:gdLst/>
            <a:ahLst/>
            <a:cxnLst/>
            <a:rect r="r" b="b" t="t" l="l"/>
            <a:pathLst>
              <a:path h="3805384" w="8139022">
                <a:moveTo>
                  <a:pt x="0" y="0"/>
                </a:moveTo>
                <a:lnTo>
                  <a:pt x="8139022" y="0"/>
                </a:lnTo>
                <a:lnTo>
                  <a:pt x="8139022" y="3805384"/>
                </a:lnTo>
                <a:lnTo>
                  <a:pt x="0" y="380538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11262777" y="7977915"/>
            <a:ext cx="8139022" cy="3805384"/>
          </a:xfrm>
          <a:custGeom>
            <a:avLst/>
            <a:gdLst/>
            <a:ahLst/>
            <a:cxnLst/>
            <a:rect r="r" b="b" t="t" l="l"/>
            <a:pathLst>
              <a:path h="3805384" w="8139022">
                <a:moveTo>
                  <a:pt x="0" y="0"/>
                </a:moveTo>
                <a:lnTo>
                  <a:pt x="8139022" y="0"/>
                </a:lnTo>
                <a:lnTo>
                  <a:pt x="8139022" y="3805384"/>
                </a:lnTo>
                <a:lnTo>
                  <a:pt x="0" y="380538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9" id="19"/>
          <p:cNvSpPr/>
          <p:nvPr/>
        </p:nvSpPr>
        <p:spPr>
          <a:xfrm flipH="false" flipV="false" rot="0">
            <a:off x="15113637" y="7360287"/>
            <a:ext cx="1164850" cy="1164100"/>
          </a:xfrm>
          <a:custGeom>
            <a:avLst/>
            <a:gdLst/>
            <a:ahLst/>
            <a:cxnLst/>
            <a:rect r="r" b="b" t="t" l="l"/>
            <a:pathLst>
              <a:path h="1164100" w="1164850">
                <a:moveTo>
                  <a:pt x="0" y="0"/>
                </a:moveTo>
                <a:lnTo>
                  <a:pt x="1164850" y="0"/>
                </a:lnTo>
                <a:lnTo>
                  <a:pt x="1164850" y="1164100"/>
                </a:lnTo>
                <a:lnTo>
                  <a:pt x="0" y="11641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0" id="20"/>
          <p:cNvSpPr/>
          <p:nvPr/>
        </p:nvSpPr>
        <p:spPr>
          <a:xfrm flipH="false" flipV="false" rot="0">
            <a:off x="13829004" y="9810410"/>
            <a:ext cx="3302048" cy="1399856"/>
          </a:xfrm>
          <a:custGeom>
            <a:avLst/>
            <a:gdLst/>
            <a:ahLst/>
            <a:cxnLst/>
            <a:rect r="r" b="b" t="t" l="l"/>
            <a:pathLst>
              <a:path h="1399856" w="3302048">
                <a:moveTo>
                  <a:pt x="0" y="0"/>
                </a:moveTo>
                <a:lnTo>
                  <a:pt x="3302048" y="0"/>
                </a:lnTo>
                <a:lnTo>
                  <a:pt x="3302048" y="1399856"/>
                </a:lnTo>
                <a:lnTo>
                  <a:pt x="0" y="139985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1" id="21"/>
          <p:cNvSpPr/>
          <p:nvPr/>
        </p:nvSpPr>
        <p:spPr>
          <a:xfrm flipH="false" flipV="false" rot="0">
            <a:off x="14337839" y="9448047"/>
            <a:ext cx="946907" cy="937752"/>
          </a:xfrm>
          <a:custGeom>
            <a:avLst/>
            <a:gdLst/>
            <a:ahLst/>
            <a:cxnLst/>
            <a:rect r="r" b="b" t="t" l="l"/>
            <a:pathLst>
              <a:path h="937752" w="946907">
                <a:moveTo>
                  <a:pt x="0" y="0"/>
                </a:moveTo>
                <a:lnTo>
                  <a:pt x="946908" y="0"/>
                </a:lnTo>
                <a:lnTo>
                  <a:pt x="946908" y="937752"/>
                </a:lnTo>
                <a:lnTo>
                  <a:pt x="0" y="93775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2" id="22"/>
          <p:cNvSpPr/>
          <p:nvPr/>
        </p:nvSpPr>
        <p:spPr>
          <a:xfrm flipH="false" flipV="false" rot="0">
            <a:off x="13856439" y="9577947"/>
            <a:ext cx="946907" cy="937752"/>
          </a:xfrm>
          <a:custGeom>
            <a:avLst/>
            <a:gdLst/>
            <a:ahLst/>
            <a:cxnLst/>
            <a:rect r="r" b="b" t="t" l="l"/>
            <a:pathLst>
              <a:path h="937752" w="946907">
                <a:moveTo>
                  <a:pt x="0" y="0"/>
                </a:moveTo>
                <a:lnTo>
                  <a:pt x="946908" y="0"/>
                </a:lnTo>
                <a:lnTo>
                  <a:pt x="946908" y="937752"/>
                </a:lnTo>
                <a:lnTo>
                  <a:pt x="0" y="93775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nvGrpSpPr>
          <p:cNvPr name="Group 23" id="23"/>
          <p:cNvGrpSpPr/>
          <p:nvPr/>
        </p:nvGrpSpPr>
        <p:grpSpPr>
          <a:xfrm rot="-5400000">
            <a:off x="11940329" y="9909207"/>
            <a:ext cx="275262" cy="275262"/>
            <a:chOff x="0" y="0"/>
            <a:chExt cx="367016" cy="367016"/>
          </a:xfrm>
        </p:grpSpPr>
        <p:sp>
          <p:nvSpPr>
            <p:cNvPr name="Freeform 24" id="24"/>
            <p:cNvSpPr/>
            <p:nvPr/>
          </p:nvSpPr>
          <p:spPr>
            <a:xfrm flipH="false" flipV="false" rot="0">
              <a:off x="0" y="0"/>
              <a:ext cx="382778" cy="382778"/>
            </a:xfrm>
            <a:custGeom>
              <a:avLst/>
              <a:gdLst/>
              <a:ahLst/>
              <a:cxnLst/>
              <a:rect r="r" b="b" t="t" l="l"/>
              <a:pathLst>
                <a:path h="382778" w="382778">
                  <a:moveTo>
                    <a:pt x="357378" y="191389"/>
                  </a:moveTo>
                  <a:cubicBezTo>
                    <a:pt x="357378" y="99695"/>
                    <a:pt x="283083" y="25400"/>
                    <a:pt x="191389" y="25400"/>
                  </a:cubicBezTo>
                  <a:lnTo>
                    <a:pt x="191389" y="12700"/>
                  </a:lnTo>
                  <a:lnTo>
                    <a:pt x="191389" y="25400"/>
                  </a:lnTo>
                  <a:lnTo>
                    <a:pt x="191389" y="12700"/>
                  </a:lnTo>
                  <a:lnTo>
                    <a:pt x="191389" y="25400"/>
                  </a:lnTo>
                  <a:cubicBezTo>
                    <a:pt x="99695" y="25400"/>
                    <a:pt x="25400" y="99695"/>
                    <a:pt x="25400" y="191389"/>
                  </a:cubicBezTo>
                  <a:lnTo>
                    <a:pt x="12700" y="191389"/>
                  </a:lnTo>
                  <a:lnTo>
                    <a:pt x="25400" y="191389"/>
                  </a:lnTo>
                  <a:cubicBezTo>
                    <a:pt x="25400" y="283083"/>
                    <a:pt x="99695" y="357378"/>
                    <a:pt x="191389" y="357378"/>
                  </a:cubicBezTo>
                  <a:lnTo>
                    <a:pt x="191389" y="370078"/>
                  </a:lnTo>
                  <a:lnTo>
                    <a:pt x="191389" y="357378"/>
                  </a:lnTo>
                  <a:cubicBezTo>
                    <a:pt x="283083" y="357378"/>
                    <a:pt x="357378" y="283083"/>
                    <a:pt x="357378" y="191389"/>
                  </a:cubicBezTo>
                  <a:cubicBezTo>
                    <a:pt x="357378" y="184404"/>
                    <a:pt x="363093" y="178689"/>
                    <a:pt x="370078" y="178689"/>
                  </a:cubicBezTo>
                  <a:cubicBezTo>
                    <a:pt x="377063" y="178689"/>
                    <a:pt x="382778" y="184404"/>
                    <a:pt x="382778" y="191389"/>
                  </a:cubicBezTo>
                  <a:lnTo>
                    <a:pt x="370078" y="191389"/>
                  </a:lnTo>
                  <a:lnTo>
                    <a:pt x="357378" y="191389"/>
                  </a:lnTo>
                  <a:moveTo>
                    <a:pt x="382778" y="191389"/>
                  </a:moveTo>
                  <a:cubicBezTo>
                    <a:pt x="382778" y="198374"/>
                    <a:pt x="377063" y="204089"/>
                    <a:pt x="370078" y="204089"/>
                  </a:cubicBezTo>
                  <a:cubicBezTo>
                    <a:pt x="363093" y="204089"/>
                    <a:pt x="357378" y="198374"/>
                    <a:pt x="357378" y="191389"/>
                  </a:cubicBezTo>
                  <a:lnTo>
                    <a:pt x="370078" y="191389"/>
                  </a:lnTo>
                  <a:lnTo>
                    <a:pt x="382778" y="191389"/>
                  </a:lnTo>
                  <a:cubicBezTo>
                    <a:pt x="382778" y="297053"/>
                    <a:pt x="297053" y="382778"/>
                    <a:pt x="191389" y="382778"/>
                  </a:cubicBezTo>
                  <a:cubicBezTo>
                    <a:pt x="85725" y="382778"/>
                    <a:pt x="0" y="297053"/>
                    <a:pt x="0" y="191389"/>
                  </a:cubicBezTo>
                  <a:cubicBezTo>
                    <a:pt x="0" y="85725"/>
                    <a:pt x="85725" y="0"/>
                    <a:pt x="191389" y="0"/>
                  </a:cubicBezTo>
                  <a:cubicBezTo>
                    <a:pt x="297053" y="0"/>
                    <a:pt x="382778" y="85725"/>
                    <a:pt x="382778" y="191389"/>
                  </a:cubicBezTo>
                  <a:close/>
                </a:path>
              </a:pathLst>
            </a:custGeom>
            <a:solidFill>
              <a:srgbClr val="8208D5"/>
            </a:solidFill>
          </p:spPr>
        </p:sp>
      </p:grpSp>
      <p:sp>
        <p:nvSpPr>
          <p:cNvPr name="Freeform 25" id="25"/>
          <p:cNvSpPr/>
          <p:nvPr/>
        </p:nvSpPr>
        <p:spPr>
          <a:xfrm flipH="false" flipV="false" rot="0">
            <a:off x="11981795" y="9950673"/>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6" id="26"/>
          <p:cNvGrpSpPr/>
          <p:nvPr/>
        </p:nvGrpSpPr>
        <p:grpSpPr>
          <a:xfrm rot="-5400000">
            <a:off x="17805179" y="5855957"/>
            <a:ext cx="275262" cy="275262"/>
            <a:chOff x="0" y="0"/>
            <a:chExt cx="367016" cy="367016"/>
          </a:xfrm>
        </p:grpSpPr>
        <p:sp>
          <p:nvSpPr>
            <p:cNvPr name="Freeform 27" id="27"/>
            <p:cNvSpPr/>
            <p:nvPr/>
          </p:nvSpPr>
          <p:spPr>
            <a:xfrm flipH="false" flipV="false" rot="0">
              <a:off x="0" y="0"/>
              <a:ext cx="382778" cy="382778"/>
            </a:xfrm>
            <a:custGeom>
              <a:avLst/>
              <a:gdLst/>
              <a:ahLst/>
              <a:cxnLst/>
              <a:rect r="r" b="b" t="t" l="l"/>
              <a:pathLst>
                <a:path h="382778" w="382778">
                  <a:moveTo>
                    <a:pt x="357378" y="191389"/>
                  </a:moveTo>
                  <a:cubicBezTo>
                    <a:pt x="357378" y="99695"/>
                    <a:pt x="283083" y="25400"/>
                    <a:pt x="191389" y="25400"/>
                  </a:cubicBezTo>
                  <a:lnTo>
                    <a:pt x="191389" y="12700"/>
                  </a:lnTo>
                  <a:lnTo>
                    <a:pt x="191389" y="25400"/>
                  </a:lnTo>
                  <a:lnTo>
                    <a:pt x="191389" y="12700"/>
                  </a:lnTo>
                  <a:lnTo>
                    <a:pt x="191389" y="25400"/>
                  </a:lnTo>
                  <a:cubicBezTo>
                    <a:pt x="99695" y="25400"/>
                    <a:pt x="25400" y="99695"/>
                    <a:pt x="25400" y="191389"/>
                  </a:cubicBezTo>
                  <a:lnTo>
                    <a:pt x="12700" y="191389"/>
                  </a:lnTo>
                  <a:lnTo>
                    <a:pt x="25400" y="191389"/>
                  </a:lnTo>
                  <a:cubicBezTo>
                    <a:pt x="25400" y="283083"/>
                    <a:pt x="99695" y="357378"/>
                    <a:pt x="191389" y="357378"/>
                  </a:cubicBezTo>
                  <a:lnTo>
                    <a:pt x="191389" y="370078"/>
                  </a:lnTo>
                  <a:lnTo>
                    <a:pt x="191389" y="357378"/>
                  </a:lnTo>
                  <a:cubicBezTo>
                    <a:pt x="283083" y="357378"/>
                    <a:pt x="357378" y="283083"/>
                    <a:pt x="357378" y="191389"/>
                  </a:cubicBezTo>
                  <a:cubicBezTo>
                    <a:pt x="357378" y="184404"/>
                    <a:pt x="363093" y="178689"/>
                    <a:pt x="370078" y="178689"/>
                  </a:cubicBezTo>
                  <a:cubicBezTo>
                    <a:pt x="377063" y="178689"/>
                    <a:pt x="382778" y="184404"/>
                    <a:pt x="382778" y="191389"/>
                  </a:cubicBezTo>
                  <a:lnTo>
                    <a:pt x="370078" y="191389"/>
                  </a:lnTo>
                  <a:lnTo>
                    <a:pt x="357378" y="191389"/>
                  </a:lnTo>
                  <a:moveTo>
                    <a:pt x="382778" y="191389"/>
                  </a:moveTo>
                  <a:cubicBezTo>
                    <a:pt x="382778" y="198374"/>
                    <a:pt x="377063" y="204089"/>
                    <a:pt x="370078" y="204089"/>
                  </a:cubicBezTo>
                  <a:cubicBezTo>
                    <a:pt x="363093" y="204089"/>
                    <a:pt x="357378" y="198374"/>
                    <a:pt x="357378" y="191389"/>
                  </a:cubicBezTo>
                  <a:lnTo>
                    <a:pt x="370078" y="191389"/>
                  </a:lnTo>
                  <a:lnTo>
                    <a:pt x="382778" y="191389"/>
                  </a:lnTo>
                  <a:cubicBezTo>
                    <a:pt x="382778" y="297053"/>
                    <a:pt x="297053" y="382778"/>
                    <a:pt x="191389" y="382778"/>
                  </a:cubicBezTo>
                  <a:cubicBezTo>
                    <a:pt x="85725" y="382778"/>
                    <a:pt x="0" y="297053"/>
                    <a:pt x="0" y="191389"/>
                  </a:cubicBezTo>
                  <a:cubicBezTo>
                    <a:pt x="0" y="85725"/>
                    <a:pt x="85725" y="0"/>
                    <a:pt x="191389" y="0"/>
                  </a:cubicBezTo>
                  <a:cubicBezTo>
                    <a:pt x="297053" y="0"/>
                    <a:pt x="382778" y="85725"/>
                    <a:pt x="382778" y="191389"/>
                  </a:cubicBezTo>
                  <a:close/>
                </a:path>
              </a:pathLst>
            </a:custGeom>
            <a:solidFill>
              <a:srgbClr val="8208D5"/>
            </a:solidFill>
          </p:spPr>
        </p:sp>
      </p:grpSp>
      <p:sp>
        <p:nvSpPr>
          <p:cNvPr name="Freeform 28" id="28"/>
          <p:cNvSpPr/>
          <p:nvPr/>
        </p:nvSpPr>
        <p:spPr>
          <a:xfrm flipH="false" flipV="false" rot="0">
            <a:off x="17846645" y="5897423"/>
            <a:ext cx="192381" cy="192381"/>
          </a:xfrm>
          <a:custGeom>
            <a:avLst/>
            <a:gdLst/>
            <a:ahLst/>
            <a:cxnLst/>
            <a:rect r="r" b="b" t="t" l="l"/>
            <a:pathLst>
              <a:path h="192381" w="192381">
                <a:moveTo>
                  <a:pt x="0" y="0"/>
                </a:moveTo>
                <a:lnTo>
                  <a:pt x="192381" y="0"/>
                </a:lnTo>
                <a:lnTo>
                  <a:pt x="192381" y="192381"/>
                </a:lnTo>
                <a:lnTo>
                  <a:pt x="0" y="19238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9" id="29"/>
          <p:cNvSpPr txBox="true"/>
          <p:nvPr/>
        </p:nvSpPr>
        <p:spPr>
          <a:xfrm rot="0">
            <a:off x="1537072" y="178630"/>
            <a:ext cx="12826603" cy="1226820"/>
          </a:xfrm>
          <a:prstGeom prst="rect">
            <a:avLst/>
          </a:prstGeom>
        </p:spPr>
        <p:txBody>
          <a:bodyPr anchor="t" rtlCol="false" tIns="0" lIns="0" bIns="0" rIns="0">
            <a:spAutoFit/>
          </a:bodyPr>
          <a:lstStyle/>
          <a:p>
            <a:pPr algn="ctr">
              <a:lnSpc>
                <a:spcPts val="10080"/>
              </a:lnSpc>
            </a:pPr>
            <a:r>
              <a:rPr lang="en-US" sz="7200">
                <a:solidFill>
                  <a:srgbClr val="0E2A47"/>
                </a:solidFill>
                <a:latin typeface="Noto Sans Bold"/>
              </a:rPr>
              <a:t>B. Các thao tác trên B - Tree:</a:t>
            </a:r>
          </a:p>
        </p:txBody>
      </p:sp>
      <p:sp>
        <p:nvSpPr>
          <p:cNvPr name="TextBox 30" id="30"/>
          <p:cNvSpPr txBox="true"/>
          <p:nvPr/>
        </p:nvSpPr>
        <p:spPr>
          <a:xfrm rot="0">
            <a:off x="1537072" y="1275374"/>
            <a:ext cx="7404854" cy="962660"/>
          </a:xfrm>
          <a:prstGeom prst="rect">
            <a:avLst/>
          </a:prstGeom>
        </p:spPr>
        <p:txBody>
          <a:bodyPr anchor="t" rtlCol="false" tIns="0" lIns="0" bIns="0" rIns="0">
            <a:spAutoFit/>
          </a:bodyPr>
          <a:lstStyle/>
          <a:p>
            <a:pPr algn="ctr">
              <a:lnSpc>
                <a:spcPts val="7840"/>
              </a:lnSpc>
            </a:pPr>
            <a:r>
              <a:rPr lang="en-US" sz="5600">
                <a:solidFill>
                  <a:srgbClr val="0E2A47"/>
                </a:solidFill>
                <a:latin typeface="Noto Sans Bold"/>
              </a:rPr>
              <a:t>1, Thao tác tìm kiếm:</a:t>
            </a:r>
          </a:p>
        </p:txBody>
      </p:sp>
      <p:sp>
        <p:nvSpPr>
          <p:cNvPr name="TextBox 31" id="31"/>
          <p:cNvSpPr txBox="true"/>
          <p:nvPr/>
        </p:nvSpPr>
        <p:spPr>
          <a:xfrm rot="0">
            <a:off x="1537072" y="2270959"/>
            <a:ext cx="15593980" cy="7310120"/>
          </a:xfrm>
          <a:prstGeom prst="rect">
            <a:avLst/>
          </a:prstGeom>
        </p:spPr>
        <p:txBody>
          <a:bodyPr anchor="t" rtlCol="false" tIns="0" lIns="0" bIns="0" rIns="0">
            <a:spAutoFit/>
          </a:bodyPr>
          <a:lstStyle/>
          <a:p>
            <a:pPr algn="l">
              <a:lnSpc>
                <a:spcPts val="4480"/>
              </a:lnSpc>
            </a:pPr>
            <a:r>
              <a:rPr lang="en-US" sz="3200">
                <a:solidFill>
                  <a:srgbClr val="0E2A47"/>
                </a:solidFill>
                <a:latin typeface="Poppins"/>
              </a:rPr>
              <a:t>Tìm kiếm phần tử là hình thức tổng quát của việc tìm kiếm phần tử trong cây tìm kiếm nhị phân. Các bước được thực hiện như sau:</a:t>
            </a:r>
          </a:p>
          <a:p>
            <a:pPr algn="l" marL="690881" indent="-345440" lvl="1">
              <a:lnSpc>
                <a:spcPts val="4480"/>
              </a:lnSpc>
              <a:buAutoNum type="arabicPeriod" startAt="1"/>
            </a:pPr>
            <a:r>
              <a:rPr lang="en-US" sz="3200">
                <a:solidFill>
                  <a:srgbClr val="0E2A47"/>
                </a:solidFill>
                <a:latin typeface="Poppins"/>
              </a:rPr>
              <a:t>Bắt đầu từ nút gốc, so sánh k với khóa đầu tiên của nút. Nếu k = khóa đầu tiên của nút, trả về nút và chỉ số của nó.</a:t>
            </a:r>
          </a:p>
          <a:p>
            <a:pPr algn="l" marL="690881" indent="-345440" lvl="1">
              <a:lnSpc>
                <a:spcPts val="4480"/>
              </a:lnSpc>
              <a:buAutoNum type="arabicPeriod" startAt="1"/>
            </a:pPr>
            <a:r>
              <a:rPr lang="en-US" sz="3200">
                <a:solidFill>
                  <a:srgbClr val="0E2A47"/>
                </a:solidFill>
                <a:latin typeface="Poppins"/>
              </a:rPr>
              <a:t>Nếu k.leaf có giá trị là true, trả về NULL (tức là không tìm thấy).</a:t>
            </a:r>
          </a:p>
          <a:p>
            <a:pPr algn="l" marL="690881" indent="-345440" lvl="1">
              <a:lnSpc>
                <a:spcPts val="4480"/>
              </a:lnSpc>
              <a:buAutoNum type="arabicPeriod" startAt="1"/>
            </a:pPr>
            <a:r>
              <a:rPr lang="en-US" sz="3200">
                <a:solidFill>
                  <a:srgbClr val="0E2A47"/>
                </a:solidFill>
                <a:latin typeface="Poppins"/>
              </a:rPr>
              <a:t>Nếu k nhỏ hơn khóa đầu tiên của nút gốc, ta sẽ tìm kiếm đệ quy cho nút con bên trái của khóa này.</a:t>
            </a:r>
          </a:p>
          <a:p>
            <a:pPr algn="l" marL="690881" indent="-345440" lvl="1">
              <a:lnSpc>
                <a:spcPts val="4480"/>
              </a:lnSpc>
              <a:buAutoNum type="arabicPeriod" startAt="1"/>
            </a:pPr>
            <a:r>
              <a:rPr lang="en-US" sz="3200">
                <a:solidFill>
                  <a:srgbClr val="0E2A47"/>
                </a:solidFill>
                <a:latin typeface="Poppins"/>
              </a:rPr>
              <a:t>Nếu có nhiều hơn một khóa trong nút hiện tại và k lớn hơn khóa đầu tiên, ta sẽ so sánh k với khóa tiếp theo trong nút. Nếu k nhỏ hơn khóa tiếp theo, ta sẽ tìm kiếm nút con bên trái của khóa này. Nếu không, ta sẽ tìm kiếm nút con bên phải của khóa.</a:t>
            </a:r>
          </a:p>
          <a:p>
            <a:pPr algn="l" marL="690881" indent="-345440" lvl="1">
              <a:lnSpc>
                <a:spcPts val="4480"/>
              </a:lnSpc>
              <a:buAutoNum type="arabicPeriod" startAt="1"/>
            </a:pPr>
            <a:r>
              <a:rPr lang="en-US" sz="3200">
                <a:solidFill>
                  <a:srgbClr val="0E2A47"/>
                </a:solidFill>
                <a:latin typeface="Poppins"/>
              </a:rPr>
              <a:t>Lặp lại các bước từ 1 đến 4 cho đến khi tìm thấy k hoặc đạt đến nút lá.</a:t>
            </a:r>
          </a:p>
          <a:p>
            <a:pPr algn="l">
              <a:lnSpc>
                <a:spcPts val="448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8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023550" y="-1646124"/>
            <a:ext cx="6065900" cy="5796550"/>
          </a:xfrm>
          <a:custGeom>
            <a:avLst/>
            <a:gdLst/>
            <a:ahLst/>
            <a:cxnLst/>
            <a:rect r="r" b="b" t="t" l="l"/>
            <a:pathLst>
              <a:path h="5796550" w="6065900">
                <a:moveTo>
                  <a:pt x="0" y="0"/>
                </a:moveTo>
                <a:lnTo>
                  <a:pt x="6065900" y="0"/>
                </a:lnTo>
                <a:lnTo>
                  <a:pt x="6065900" y="5796550"/>
                </a:lnTo>
                <a:lnTo>
                  <a:pt x="0" y="5796550"/>
                </a:lnTo>
                <a:lnTo>
                  <a:pt x="0" y="0"/>
                </a:lnTo>
                <a:close/>
              </a:path>
            </a:pathLst>
          </a:custGeom>
          <a:blipFill>
            <a:blip r:embed="rId3"/>
            <a:stretch>
              <a:fillRect l="-27969" t="-50337" r="-36947" b="-53308"/>
            </a:stretch>
          </a:blipFill>
        </p:spPr>
      </p:sp>
      <p:sp>
        <p:nvSpPr>
          <p:cNvPr name="Freeform 3" id="3"/>
          <p:cNvSpPr/>
          <p:nvPr/>
        </p:nvSpPr>
        <p:spPr>
          <a:xfrm flipH="false" flipV="false" rot="0">
            <a:off x="17400636" y="-499364"/>
            <a:ext cx="2920080" cy="2343772"/>
          </a:xfrm>
          <a:custGeom>
            <a:avLst/>
            <a:gdLst/>
            <a:ahLst/>
            <a:cxnLst/>
            <a:rect r="r" b="b" t="t" l="l"/>
            <a:pathLst>
              <a:path h="2343772" w="2920080">
                <a:moveTo>
                  <a:pt x="0" y="0"/>
                </a:moveTo>
                <a:lnTo>
                  <a:pt x="2920080" y="0"/>
                </a:lnTo>
                <a:lnTo>
                  <a:pt x="2920080" y="2343772"/>
                </a:lnTo>
                <a:lnTo>
                  <a:pt x="0" y="2343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7840" y="7387212"/>
            <a:ext cx="4096116" cy="4477610"/>
          </a:xfrm>
          <a:custGeom>
            <a:avLst/>
            <a:gdLst/>
            <a:ahLst/>
            <a:cxnLst/>
            <a:rect r="r" b="b" t="t" l="l"/>
            <a:pathLst>
              <a:path h="4477610" w="4096116">
                <a:moveTo>
                  <a:pt x="0" y="0"/>
                </a:moveTo>
                <a:lnTo>
                  <a:pt x="4096116" y="0"/>
                </a:lnTo>
                <a:lnTo>
                  <a:pt x="4096116" y="4477610"/>
                </a:lnTo>
                <a:lnTo>
                  <a:pt x="0" y="4477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747977" y="-804139"/>
            <a:ext cx="5203842" cy="4876712"/>
          </a:xfrm>
          <a:custGeom>
            <a:avLst/>
            <a:gdLst/>
            <a:ahLst/>
            <a:cxnLst/>
            <a:rect r="r" b="b" t="t" l="l"/>
            <a:pathLst>
              <a:path h="4876712" w="5203842">
                <a:moveTo>
                  <a:pt x="0" y="0"/>
                </a:moveTo>
                <a:lnTo>
                  <a:pt x="5203842" y="0"/>
                </a:lnTo>
                <a:lnTo>
                  <a:pt x="5203842" y="4876712"/>
                </a:lnTo>
                <a:lnTo>
                  <a:pt x="0" y="4876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5400000">
            <a:off x="3357822" y="-2096820"/>
            <a:ext cx="1154900" cy="3949416"/>
            <a:chOff x="0" y="0"/>
            <a:chExt cx="1539867" cy="5265888"/>
          </a:xfrm>
        </p:grpSpPr>
        <p:sp>
          <p:nvSpPr>
            <p:cNvPr name="Freeform 7" id="7"/>
            <p:cNvSpPr/>
            <p:nvPr/>
          </p:nvSpPr>
          <p:spPr>
            <a:xfrm flipH="false" flipV="false" rot="0">
              <a:off x="127" y="0"/>
              <a:ext cx="1539748" cy="5265928"/>
            </a:xfrm>
            <a:custGeom>
              <a:avLst/>
              <a:gdLst/>
              <a:ahLst/>
              <a:cxnLst/>
              <a:rect r="r" b="b" t="t" l="l"/>
              <a:pathLst>
                <a:path h="5265928" w="1539748">
                  <a:moveTo>
                    <a:pt x="1516380" y="0"/>
                  </a:moveTo>
                  <a:lnTo>
                    <a:pt x="641604" y="874903"/>
                  </a:lnTo>
                  <a:lnTo>
                    <a:pt x="638175" y="879983"/>
                  </a:lnTo>
                  <a:lnTo>
                    <a:pt x="638175" y="3471164"/>
                  </a:lnTo>
                  <a:lnTo>
                    <a:pt x="0" y="4106037"/>
                  </a:lnTo>
                  <a:lnTo>
                    <a:pt x="0" y="5265928"/>
                  </a:lnTo>
                  <a:lnTo>
                    <a:pt x="33401" y="5265928"/>
                  </a:lnTo>
                  <a:lnTo>
                    <a:pt x="33401" y="4121023"/>
                  </a:lnTo>
                  <a:lnTo>
                    <a:pt x="671576" y="3486150"/>
                  </a:lnTo>
                  <a:lnTo>
                    <a:pt x="671576" y="893191"/>
                  </a:lnTo>
                  <a:lnTo>
                    <a:pt x="1539748" y="25019"/>
                  </a:lnTo>
                  <a:lnTo>
                    <a:pt x="1516380" y="0"/>
                  </a:lnTo>
                  <a:close/>
                </a:path>
              </a:pathLst>
            </a:custGeom>
            <a:gradFill rotWithShape="true">
              <a:gsLst>
                <a:gs pos="0">
                  <a:srgbClr val="9900FF">
                    <a:alpha val="46666"/>
                  </a:srgbClr>
                </a:gs>
                <a:gs pos="100000">
                  <a:srgbClr val="FFFFFF">
                    <a:alpha val="0"/>
                  </a:srgbClr>
                </a:gs>
              </a:gsLst>
              <a:lin ang="10800025"/>
            </a:gradFill>
          </p:spPr>
        </p:sp>
      </p:grpSp>
      <p:grpSp>
        <p:nvGrpSpPr>
          <p:cNvPr name="Group 8" id="8"/>
          <p:cNvGrpSpPr/>
          <p:nvPr/>
        </p:nvGrpSpPr>
        <p:grpSpPr>
          <a:xfrm rot="0">
            <a:off x="4135159" y="177627"/>
            <a:ext cx="287250" cy="287250"/>
            <a:chOff x="0" y="0"/>
            <a:chExt cx="383000" cy="383000"/>
          </a:xfrm>
        </p:grpSpPr>
        <p:sp>
          <p:nvSpPr>
            <p:cNvPr name="Freeform 9" id="9"/>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0" id="10"/>
          <p:cNvSpPr/>
          <p:nvPr/>
        </p:nvSpPr>
        <p:spPr>
          <a:xfrm rot="7321">
            <a:off x="-4714585" y="321250"/>
            <a:ext cx="8944670" cy="0"/>
          </a:xfrm>
          <a:prstGeom prst="line">
            <a:avLst/>
          </a:prstGeom>
          <a:ln cap="rnd" w="9525">
            <a:solidFill>
              <a:srgbClr val="0C0A9E"/>
            </a:solidFill>
            <a:prstDash val="solid"/>
            <a:headEnd type="none" len="sm" w="sm"/>
            <a:tailEnd type="none" len="sm" w="sm"/>
          </a:ln>
        </p:spPr>
      </p:sp>
      <p:grpSp>
        <p:nvGrpSpPr>
          <p:cNvPr name="Group 11" id="11"/>
          <p:cNvGrpSpPr/>
          <p:nvPr/>
        </p:nvGrpSpPr>
        <p:grpSpPr>
          <a:xfrm rot="0">
            <a:off x="4204908" y="247436"/>
            <a:ext cx="147600" cy="147600"/>
            <a:chOff x="0" y="0"/>
            <a:chExt cx="196800" cy="196800"/>
          </a:xfrm>
        </p:grpSpPr>
        <p:sp>
          <p:nvSpPr>
            <p:cNvPr name="Freeform 12" id="12"/>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3" id="13"/>
          <p:cNvSpPr/>
          <p:nvPr/>
        </p:nvSpPr>
        <p:spPr>
          <a:xfrm flipH="false" flipV="false" rot="0">
            <a:off x="15289857" y="6190425"/>
            <a:ext cx="4878450" cy="4876712"/>
          </a:xfrm>
          <a:custGeom>
            <a:avLst/>
            <a:gdLst/>
            <a:ahLst/>
            <a:cxnLst/>
            <a:rect r="r" b="b" t="t" l="l"/>
            <a:pathLst>
              <a:path h="4876712" w="4878450">
                <a:moveTo>
                  <a:pt x="0" y="0"/>
                </a:moveTo>
                <a:lnTo>
                  <a:pt x="4878450" y="0"/>
                </a:lnTo>
                <a:lnTo>
                  <a:pt x="4878450" y="4876712"/>
                </a:lnTo>
                <a:lnTo>
                  <a:pt x="0" y="48767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4" id="14"/>
          <p:cNvGrpSpPr/>
          <p:nvPr/>
        </p:nvGrpSpPr>
        <p:grpSpPr>
          <a:xfrm rot="-10800000">
            <a:off x="13580675" y="9995727"/>
            <a:ext cx="287250" cy="287250"/>
            <a:chOff x="0" y="0"/>
            <a:chExt cx="383000" cy="383000"/>
          </a:xfrm>
        </p:grpSpPr>
        <p:sp>
          <p:nvSpPr>
            <p:cNvPr name="Freeform 15" id="15"/>
            <p:cNvSpPr/>
            <p:nvPr/>
          </p:nvSpPr>
          <p:spPr>
            <a:xfrm flipH="false" flipV="false" rot="0">
              <a:off x="0" y="0"/>
              <a:ext cx="383032" cy="383032"/>
            </a:xfrm>
            <a:custGeom>
              <a:avLst/>
              <a:gdLst/>
              <a:ahLst/>
              <a:cxnLst/>
              <a:rect r="r" b="b" t="t" l="l"/>
              <a:pathLst>
                <a:path h="383032" w="383032">
                  <a:moveTo>
                    <a:pt x="0" y="191516"/>
                  </a:moveTo>
                  <a:cubicBezTo>
                    <a:pt x="0" y="85725"/>
                    <a:pt x="85725" y="0"/>
                    <a:pt x="191516" y="0"/>
                  </a:cubicBezTo>
                  <a:lnTo>
                    <a:pt x="191516" y="12700"/>
                  </a:lnTo>
                  <a:lnTo>
                    <a:pt x="191516" y="0"/>
                  </a:lnTo>
                  <a:cubicBezTo>
                    <a:pt x="297307" y="0"/>
                    <a:pt x="383032" y="85725"/>
                    <a:pt x="383032" y="191516"/>
                  </a:cubicBezTo>
                  <a:cubicBezTo>
                    <a:pt x="383032" y="297307"/>
                    <a:pt x="297307" y="383032"/>
                    <a:pt x="191516" y="383032"/>
                  </a:cubicBezTo>
                  <a:lnTo>
                    <a:pt x="191516" y="370332"/>
                  </a:lnTo>
                  <a:lnTo>
                    <a:pt x="191516" y="383032"/>
                  </a:lnTo>
                  <a:cubicBezTo>
                    <a:pt x="85725" y="383032"/>
                    <a:pt x="0" y="297307"/>
                    <a:pt x="0" y="191516"/>
                  </a:cubicBezTo>
                  <a:lnTo>
                    <a:pt x="12700" y="191516"/>
                  </a:lnTo>
                  <a:lnTo>
                    <a:pt x="22606" y="199390"/>
                  </a:lnTo>
                  <a:cubicBezTo>
                    <a:pt x="19304" y="203581"/>
                    <a:pt x="13589" y="205232"/>
                    <a:pt x="8509" y="203454"/>
                  </a:cubicBezTo>
                  <a:cubicBezTo>
                    <a:pt x="3429" y="201676"/>
                    <a:pt x="0" y="196850"/>
                    <a:pt x="0" y="191516"/>
                  </a:cubicBezTo>
                  <a:moveTo>
                    <a:pt x="25400" y="191516"/>
                  </a:moveTo>
                  <a:lnTo>
                    <a:pt x="12700" y="191516"/>
                  </a:lnTo>
                  <a:lnTo>
                    <a:pt x="2794" y="183642"/>
                  </a:lnTo>
                  <a:cubicBezTo>
                    <a:pt x="6096" y="179451"/>
                    <a:pt x="11811" y="177800"/>
                    <a:pt x="16891" y="179578"/>
                  </a:cubicBezTo>
                  <a:cubicBezTo>
                    <a:pt x="21971" y="181356"/>
                    <a:pt x="25400" y="186182"/>
                    <a:pt x="25400" y="191516"/>
                  </a:cubicBezTo>
                  <a:cubicBezTo>
                    <a:pt x="25400" y="283210"/>
                    <a:pt x="99822" y="357632"/>
                    <a:pt x="191516" y="357632"/>
                  </a:cubicBezTo>
                  <a:cubicBezTo>
                    <a:pt x="283210" y="357632"/>
                    <a:pt x="357632" y="283210"/>
                    <a:pt x="357632" y="191516"/>
                  </a:cubicBezTo>
                  <a:lnTo>
                    <a:pt x="370332" y="191516"/>
                  </a:lnTo>
                  <a:lnTo>
                    <a:pt x="357632" y="191516"/>
                  </a:lnTo>
                  <a:cubicBezTo>
                    <a:pt x="357632" y="99822"/>
                    <a:pt x="283210" y="25400"/>
                    <a:pt x="191516" y="25400"/>
                  </a:cubicBezTo>
                  <a:lnTo>
                    <a:pt x="191516" y="12700"/>
                  </a:lnTo>
                  <a:lnTo>
                    <a:pt x="191516" y="25400"/>
                  </a:lnTo>
                  <a:cubicBezTo>
                    <a:pt x="99822" y="25400"/>
                    <a:pt x="25400" y="99822"/>
                    <a:pt x="25400" y="191516"/>
                  </a:cubicBezTo>
                  <a:close/>
                </a:path>
              </a:pathLst>
            </a:custGeom>
            <a:solidFill>
              <a:srgbClr val="0C0A9E"/>
            </a:solidFill>
          </p:spPr>
        </p:sp>
      </p:grpSp>
      <p:sp>
        <p:nvSpPr>
          <p:cNvPr name="AutoShape 16" id="16"/>
          <p:cNvSpPr/>
          <p:nvPr/>
        </p:nvSpPr>
        <p:spPr>
          <a:xfrm rot="7321">
            <a:off x="13772999" y="10139354"/>
            <a:ext cx="8944670" cy="0"/>
          </a:xfrm>
          <a:prstGeom prst="line">
            <a:avLst/>
          </a:prstGeom>
          <a:ln cap="rnd" w="9525">
            <a:solidFill>
              <a:srgbClr val="0C0A9E"/>
            </a:solidFill>
            <a:prstDash val="solid"/>
            <a:headEnd type="none" len="sm" w="sm"/>
            <a:tailEnd type="none" len="sm" w="sm"/>
          </a:ln>
        </p:spPr>
      </p:sp>
      <p:grpSp>
        <p:nvGrpSpPr>
          <p:cNvPr name="Group 17" id="17"/>
          <p:cNvGrpSpPr/>
          <p:nvPr/>
        </p:nvGrpSpPr>
        <p:grpSpPr>
          <a:xfrm rot="-10800000">
            <a:off x="13650576" y="10065568"/>
            <a:ext cx="147600" cy="147600"/>
            <a:chOff x="0" y="0"/>
            <a:chExt cx="196800" cy="196800"/>
          </a:xfrm>
        </p:grpSpPr>
        <p:sp>
          <p:nvSpPr>
            <p:cNvPr name="Freeform 18" id="18"/>
            <p:cNvSpPr/>
            <p:nvPr/>
          </p:nvSpPr>
          <p:spPr>
            <a:xfrm flipH="false" flipV="false" rot="0">
              <a:off x="0" y="0"/>
              <a:ext cx="196850" cy="196850"/>
            </a:xfrm>
            <a:custGeom>
              <a:avLst/>
              <a:gdLst/>
              <a:ahLst/>
              <a:cxnLst/>
              <a:rect r="r" b="b" t="t" l="l"/>
              <a:pathLst>
                <a:path h="196850" w="196850">
                  <a:moveTo>
                    <a:pt x="0" y="98425"/>
                  </a:moveTo>
                  <a:cubicBezTo>
                    <a:pt x="0" y="44069"/>
                    <a:pt x="44069" y="0"/>
                    <a:pt x="98425" y="0"/>
                  </a:cubicBezTo>
                  <a:cubicBezTo>
                    <a:pt x="152781" y="0"/>
                    <a:pt x="196850" y="44069"/>
                    <a:pt x="196850" y="98425"/>
                  </a:cubicBezTo>
                  <a:cubicBezTo>
                    <a:pt x="196850" y="152781"/>
                    <a:pt x="152781" y="196850"/>
                    <a:pt x="98425" y="196850"/>
                  </a:cubicBezTo>
                  <a:cubicBezTo>
                    <a:pt x="44069" y="196850"/>
                    <a:pt x="0" y="152781"/>
                    <a:pt x="0" y="98425"/>
                  </a:cubicBezTo>
                  <a:close/>
                </a:path>
              </a:pathLst>
            </a:custGeom>
            <a:solidFill>
              <a:srgbClr val="0C0A9E"/>
            </a:solidFill>
          </p:spPr>
        </p:sp>
      </p:grpSp>
      <p:sp>
        <p:nvSpPr>
          <p:cNvPr name="Freeform 19" id="19"/>
          <p:cNvSpPr/>
          <p:nvPr/>
        </p:nvSpPr>
        <p:spPr>
          <a:xfrm flipH="false" flipV="false" rot="0">
            <a:off x="2740447" y="3620130"/>
            <a:ext cx="12417778" cy="4790872"/>
          </a:xfrm>
          <a:custGeom>
            <a:avLst/>
            <a:gdLst/>
            <a:ahLst/>
            <a:cxnLst/>
            <a:rect r="r" b="b" t="t" l="l"/>
            <a:pathLst>
              <a:path h="4790872" w="12417778">
                <a:moveTo>
                  <a:pt x="0" y="0"/>
                </a:moveTo>
                <a:lnTo>
                  <a:pt x="12417778" y="0"/>
                </a:lnTo>
                <a:lnTo>
                  <a:pt x="12417778" y="4790872"/>
                </a:lnTo>
                <a:lnTo>
                  <a:pt x="0" y="4790872"/>
                </a:lnTo>
                <a:lnTo>
                  <a:pt x="0" y="0"/>
                </a:lnTo>
                <a:close/>
              </a:path>
            </a:pathLst>
          </a:custGeom>
          <a:blipFill>
            <a:blip r:embed="rId12"/>
            <a:stretch>
              <a:fillRect l="0" t="0" r="0" b="0"/>
            </a:stretch>
          </a:blipFill>
        </p:spPr>
      </p:sp>
      <p:sp>
        <p:nvSpPr>
          <p:cNvPr name="TextBox 20" id="20"/>
          <p:cNvSpPr txBox="true"/>
          <p:nvPr/>
        </p:nvSpPr>
        <p:spPr>
          <a:xfrm rot="0">
            <a:off x="1028700" y="933450"/>
            <a:ext cx="12998053" cy="739140"/>
          </a:xfrm>
          <a:prstGeom prst="rect">
            <a:avLst/>
          </a:prstGeom>
        </p:spPr>
        <p:txBody>
          <a:bodyPr anchor="t" rtlCol="false" tIns="0" lIns="0" bIns="0" rIns="0">
            <a:spAutoFit/>
          </a:bodyPr>
          <a:lstStyle/>
          <a:p>
            <a:pPr algn="ctr">
              <a:lnSpc>
                <a:spcPts val="5880"/>
              </a:lnSpc>
            </a:pPr>
            <a:r>
              <a:rPr lang="en-US" sz="4200">
                <a:solidFill>
                  <a:srgbClr val="0E2A47"/>
                </a:solidFill>
                <a:latin typeface="DejaVu Serif Bold"/>
              </a:rPr>
              <a:t>Ví dụ:</a:t>
            </a:r>
            <a:r>
              <a:rPr lang="en-US" sz="4200">
                <a:solidFill>
                  <a:srgbClr val="0E2A47"/>
                </a:solidFill>
                <a:latin typeface="DejaVu Serif"/>
              </a:rPr>
              <a:t> Tìm kiếm khóa k=18 trong B-Tree bậc 3:</a:t>
            </a:r>
          </a:p>
        </p:txBody>
      </p:sp>
      <p:sp>
        <p:nvSpPr>
          <p:cNvPr name="TextBox 21" id="21"/>
          <p:cNvSpPr txBox="true"/>
          <p:nvPr/>
        </p:nvSpPr>
        <p:spPr>
          <a:xfrm rot="0">
            <a:off x="820218" y="1768536"/>
            <a:ext cx="9155242" cy="1669923"/>
          </a:xfrm>
          <a:prstGeom prst="rect">
            <a:avLst/>
          </a:prstGeom>
        </p:spPr>
        <p:txBody>
          <a:bodyPr anchor="t" rtlCol="false" tIns="0" lIns="0" bIns="0" rIns="0">
            <a:spAutoFit/>
          </a:bodyPr>
          <a:lstStyle/>
          <a:p>
            <a:pPr algn="l" marL="690881" indent="-345440" lvl="1">
              <a:lnSpc>
                <a:spcPts val="4416"/>
              </a:lnSpc>
              <a:spcBef>
                <a:spcPct val="0"/>
              </a:spcBef>
              <a:buFont typeface="Arial"/>
              <a:buChar char="•"/>
            </a:pPr>
            <a:r>
              <a:rPr lang="en-US" sz="3200">
                <a:solidFill>
                  <a:srgbClr val="0E2A47"/>
                </a:solidFill>
                <a:latin typeface="Poppins"/>
              </a:rPr>
              <a:t>So sánh khóa k với nút gốc, nhận thấy k&gt;13, ta chuyển đến nút con bên phải của nút gốc: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DAGEaexQz4M</dc:identifier>
  <dcterms:modified xsi:type="dcterms:W3CDTF">2011-08-01T06:04:30Z</dcterms:modified>
  <cp:revision>1</cp:revision>
  <dc:title>B - Tree</dc:title>
</cp:coreProperties>
</file>